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83" r:id="rId2"/>
    <p:sldId id="284" r:id="rId3"/>
    <p:sldId id="263" r:id="rId4"/>
    <p:sldId id="264" r:id="rId5"/>
    <p:sldId id="285" r:id="rId6"/>
    <p:sldId id="286" r:id="rId7"/>
    <p:sldId id="287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8" r:id="rId17"/>
    <p:sldId id="289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0F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76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43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12/29/2025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3E24432-BF27-D1BF-0516-512D0CC7D9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C4E9535-CE4D-AB4B-A444-050E4CD07ED3}"/>
              </a:ext>
            </a:extLst>
          </p:cNvPr>
          <p:cNvSpPr/>
          <p:nvPr/>
        </p:nvSpPr>
        <p:spPr>
          <a:xfrm>
            <a:off x="-6666258" y="3215053"/>
            <a:ext cx="5864917" cy="3081837"/>
          </a:xfrm>
          <a:prstGeom prst="roundRect">
            <a:avLst/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Maze Runner is a simple 3D maze game.</a:t>
            </a:r>
          </a:p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player navigates through a maze.</a:t>
            </a:r>
          </a:p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Objective: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Collect all coins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Reach the exit</a:t>
            </a:r>
          </a:p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game focuses on core 3D graphics concepts.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BA9CEEA-ED07-4F81-7FAB-89256A41A8E2}"/>
              </a:ext>
            </a:extLst>
          </p:cNvPr>
          <p:cNvSpPr/>
          <p:nvPr/>
        </p:nvSpPr>
        <p:spPr>
          <a:xfrm>
            <a:off x="3163542" y="-1972995"/>
            <a:ext cx="5864917" cy="1603862"/>
          </a:xfrm>
          <a:prstGeom prst="roundRect">
            <a:avLst/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Maze Runner - A 3D Interactive Maze Game</a:t>
            </a:r>
            <a:br>
              <a:rPr lang="en-US" sz="32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Three.js (WebGL)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7" name="Picture 6" descr="A green screen with white text&#10;&#10;AI-generated content may be incorrect.">
            <a:extLst>
              <a:ext uri="{FF2B5EF4-FFF2-40B4-BE49-F238E27FC236}">
                <a16:creationId xmlns:a16="http://schemas.microsoft.com/office/drawing/2014/main" id="{43AD5963-DCF1-4938-9DB8-0DFDA7F7B8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>
            <a:fillRect/>
          </a:stretch>
        </p:blipFill>
        <p:spPr>
          <a:xfrm>
            <a:off x="0" y="3428998"/>
            <a:ext cx="12191999" cy="3429001"/>
          </a:xfrm>
          <a:prstGeom prst="rect">
            <a:avLst/>
          </a:prstGeom>
        </p:spPr>
      </p:pic>
      <p:pic>
        <p:nvPicPr>
          <p:cNvPr id="10" name="Picture 9" descr="A green screen with white text&#10;&#10;AI-generated content may be incorrect.">
            <a:extLst>
              <a:ext uri="{FF2B5EF4-FFF2-40B4-BE49-F238E27FC236}">
                <a16:creationId xmlns:a16="http://schemas.microsoft.com/office/drawing/2014/main" id="{78959CC4-A677-EC3D-1432-14106B4998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>
            <a:fillRect/>
          </a:stretch>
        </p:blipFill>
        <p:spPr>
          <a:xfrm>
            <a:off x="0" y="0"/>
            <a:ext cx="1219199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219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E4764-39E5-041E-F07E-73ECE270F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F72F3B-6E16-2ACD-9144-34BC5FD4453D}"/>
              </a:ext>
            </a:extLst>
          </p:cNvPr>
          <p:cNvSpPr txBox="1"/>
          <p:nvPr/>
        </p:nvSpPr>
        <p:spPr>
          <a:xfrm>
            <a:off x="4151524" y="1065409"/>
            <a:ext cx="49616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Scene &amp; Rendering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0B1EBC-27B3-35B6-9083-FD16136A5B89}"/>
              </a:ext>
            </a:extLst>
          </p:cNvPr>
          <p:cNvCxnSpPr>
            <a:cxnSpLocks/>
          </p:cNvCxnSpPr>
          <p:nvPr/>
        </p:nvCxnSpPr>
        <p:spPr>
          <a:xfrm>
            <a:off x="4151524" y="1939742"/>
            <a:ext cx="6638635" cy="0"/>
          </a:xfrm>
          <a:prstGeom prst="line">
            <a:avLst/>
          </a:prstGeom>
          <a:ln w="4445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8D6B09-5B9E-9CFD-16C1-37523F6D295C}"/>
              </a:ext>
            </a:extLst>
          </p:cNvPr>
          <p:cNvSpPr txBox="1"/>
          <p:nvPr/>
        </p:nvSpPr>
        <p:spPr>
          <a:xfrm>
            <a:off x="4244783" y="2180386"/>
            <a:ext cx="753052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300" dirty="0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Scene Setup: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300" dirty="0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Perspective Camera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300" dirty="0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WebGL Renderer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300" dirty="0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Scene background color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300" dirty="0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Rendering Loop: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300" dirty="0" err="1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requestAnimationFrame</a:t>
            </a:r>
            <a:r>
              <a:rPr lang="en-US" sz="2300" dirty="0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()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300" dirty="0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Real-time updates for: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Player movement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Camera tracking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0070C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Animations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59CF2BE-BE1A-9D17-DA9D-5DA06BC69298}"/>
              </a:ext>
            </a:extLst>
          </p:cNvPr>
          <p:cNvGrpSpPr/>
          <p:nvPr/>
        </p:nvGrpSpPr>
        <p:grpSpPr>
          <a:xfrm>
            <a:off x="-4612011" y="-863451"/>
            <a:ext cx="9160518" cy="8375302"/>
            <a:chOff x="-4612011" y="-863451"/>
            <a:chExt cx="9160518" cy="8375302"/>
          </a:xfrm>
          <a:solidFill>
            <a:srgbClr val="0070C0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05D1BC6-4C58-F272-2319-49C9E554494E}"/>
                </a:ext>
              </a:extLst>
            </p:cNvPr>
            <p:cNvSpPr/>
            <p:nvPr/>
          </p:nvSpPr>
          <p:spPr>
            <a:xfrm rot="19258829">
              <a:off x="-4612011" y="-863451"/>
              <a:ext cx="8357888" cy="8375302"/>
            </a:xfrm>
            <a:custGeom>
              <a:avLst/>
              <a:gdLst>
                <a:gd name="connsiteX0" fmla="*/ 1348154 w 2690702"/>
                <a:gd name="connsiteY0" fmla="*/ 0 h 2696308"/>
                <a:gd name="connsiteX1" fmla="*/ 2689348 w 2690702"/>
                <a:gd name="connsiteY1" fmla="*/ 1210313 h 2696308"/>
                <a:gd name="connsiteX2" fmla="*/ 2690702 w 2690702"/>
                <a:gd name="connsiteY2" fmla="*/ 1237125 h 2696308"/>
                <a:gd name="connsiteX3" fmla="*/ 2675693 w 2690702"/>
                <a:gd name="connsiteY3" fmla="*/ 1237883 h 2696308"/>
                <a:gd name="connsiteX4" fmla="*/ 2412634 w 2690702"/>
                <a:gd name="connsiteY4" fmla="*/ 1291533 h 2696308"/>
                <a:gd name="connsiteX5" fmla="*/ 2400186 w 2690702"/>
                <a:gd name="connsiteY5" fmla="*/ 1296089 h 2696308"/>
                <a:gd name="connsiteX6" fmla="*/ 2397370 w 2690702"/>
                <a:gd name="connsiteY6" fmla="*/ 1240321 h 2696308"/>
                <a:gd name="connsiteX7" fmla="*/ 1348154 w 2690702"/>
                <a:gd name="connsiteY7" fmla="*/ 293493 h 2696308"/>
                <a:gd name="connsiteX8" fmla="*/ 293493 w 2690702"/>
                <a:gd name="connsiteY8" fmla="*/ 1348154 h 2696308"/>
                <a:gd name="connsiteX9" fmla="*/ 1348154 w 2690702"/>
                <a:gd name="connsiteY9" fmla="*/ 2402815 h 2696308"/>
                <a:gd name="connsiteX10" fmla="*/ 1455987 w 2690702"/>
                <a:gd name="connsiteY10" fmla="*/ 2397370 h 2696308"/>
                <a:gd name="connsiteX11" fmla="*/ 1479585 w 2690702"/>
                <a:gd name="connsiteY11" fmla="*/ 2393769 h 2696308"/>
                <a:gd name="connsiteX12" fmla="*/ 1472340 w 2690702"/>
                <a:gd name="connsiteY12" fmla="*/ 2441236 h 2696308"/>
                <a:gd name="connsiteX13" fmla="*/ 1465380 w 2690702"/>
                <a:gd name="connsiteY13" fmla="*/ 2579077 h 2696308"/>
                <a:gd name="connsiteX14" fmla="*/ 1470986 w 2690702"/>
                <a:gd name="connsiteY14" fmla="*/ 2690106 h 2696308"/>
                <a:gd name="connsiteX15" fmla="*/ 1348154 w 2690702"/>
                <a:gd name="connsiteY15" fmla="*/ 2696308 h 2696308"/>
                <a:gd name="connsiteX16" fmla="*/ 0 w 2690702"/>
                <a:gd name="connsiteY16" fmla="*/ 1348154 h 2696308"/>
                <a:gd name="connsiteX17" fmla="*/ 1348154 w 2690702"/>
                <a:gd name="connsiteY17" fmla="*/ 0 h 26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90702" h="2696308">
                  <a:moveTo>
                    <a:pt x="1348154" y="0"/>
                  </a:moveTo>
                  <a:cubicBezTo>
                    <a:pt x="2046184" y="0"/>
                    <a:pt x="2620309" y="530498"/>
                    <a:pt x="2689348" y="1210313"/>
                  </a:cubicBezTo>
                  <a:lnTo>
                    <a:pt x="2690702" y="1237125"/>
                  </a:lnTo>
                  <a:lnTo>
                    <a:pt x="2675693" y="1237883"/>
                  </a:lnTo>
                  <a:cubicBezTo>
                    <a:pt x="2585051" y="1247089"/>
                    <a:pt x="2497063" y="1265273"/>
                    <a:pt x="2412634" y="1291533"/>
                  </a:cubicBezTo>
                  <a:lnTo>
                    <a:pt x="2400186" y="1296089"/>
                  </a:lnTo>
                  <a:lnTo>
                    <a:pt x="2397370" y="1240321"/>
                  </a:lnTo>
                  <a:cubicBezTo>
                    <a:pt x="2343361" y="708502"/>
                    <a:pt x="1894222" y="293493"/>
                    <a:pt x="1348154" y="293493"/>
                  </a:cubicBezTo>
                  <a:cubicBezTo>
                    <a:pt x="765681" y="293493"/>
                    <a:pt x="293493" y="765681"/>
                    <a:pt x="293493" y="1348154"/>
                  </a:cubicBezTo>
                  <a:cubicBezTo>
                    <a:pt x="293493" y="1930627"/>
                    <a:pt x="765681" y="2402815"/>
                    <a:pt x="1348154" y="2402815"/>
                  </a:cubicBezTo>
                  <a:cubicBezTo>
                    <a:pt x="1384558" y="2402815"/>
                    <a:pt x="1420532" y="2400971"/>
                    <a:pt x="1455987" y="2397370"/>
                  </a:cubicBezTo>
                  <a:lnTo>
                    <a:pt x="1479585" y="2393769"/>
                  </a:lnTo>
                  <a:lnTo>
                    <a:pt x="1472340" y="2441236"/>
                  </a:lnTo>
                  <a:cubicBezTo>
                    <a:pt x="1467738" y="2486557"/>
                    <a:pt x="1465380" y="2532542"/>
                    <a:pt x="1465380" y="2579077"/>
                  </a:cubicBezTo>
                  <a:lnTo>
                    <a:pt x="1470986" y="2690106"/>
                  </a:lnTo>
                  <a:lnTo>
                    <a:pt x="1348154" y="2696308"/>
                  </a:lnTo>
                  <a:cubicBezTo>
                    <a:pt x="603589" y="2696308"/>
                    <a:pt x="0" y="2092719"/>
                    <a:pt x="0" y="1348154"/>
                  </a:cubicBezTo>
                  <a:cubicBezTo>
                    <a:pt x="0" y="603589"/>
                    <a:pt x="603589" y="0"/>
                    <a:pt x="134815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F6A2559-5D19-5279-B788-700C4420E55A}"/>
                </a:ext>
              </a:extLst>
            </p:cNvPr>
            <p:cNvSpPr/>
            <p:nvPr/>
          </p:nvSpPr>
          <p:spPr>
            <a:xfrm rot="19258829">
              <a:off x="1680760" y="1679683"/>
              <a:ext cx="2867747" cy="3409623"/>
            </a:xfrm>
            <a:custGeom>
              <a:avLst/>
              <a:gdLst>
                <a:gd name="connsiteX0" fmla="*/ 923230 w 923230"/>
                <a:gd name="connsiteY0" fmla="*/ 0 h 1097679"/>
                <a:gd name="connsiteX1" fmla="*/ 910045 w 923230"/>
                <a:gd name="connsiteY1" fmla="*/ 86391 h 1097679"/>
                <a:gd name="connsiteX2" fmla="*/ 114043 w 923230"/>
                <a:gd name="connsiteY2" fmla="*/ 1056900 h 1097679"/>
                <a:gd name="connsiteX3" fmla="*/ 2629 w 923230"/>
                <a:gd name="connsiteY3" fmla="*/ 1097679 h 1097679"/>
                <a:gd name="connsiteX4" fmla="*/ 0 w 923230"/>
                <a:gd name="connsiteY4" fmla="*/ 1045614 h 1097679"/>
                <a:gd name="connsiteX5" fmla="*/ 21427 w 923230"/>
                <a:gd name="connsiteY5" fmla="*/ 833063 h 1097679"/>
                <a:gd name="connsiteX6" fmla="*/ 38157 w 923230"/>
                <a:gd name="connsiteY6" fmla="*/ 767995 h 1097679"/>
                <a:gd name="connsiteX7" fmla="*/ 91995 w 923230"/>
                <a:gd name="connsiteY7" fmla="*/ 742060 h 1097679"/>
                <a:gd name="connsiteX8" fmla="*/ 596527 w 923230"/>
                <a:gd name="connsiteY8" fmla="*/ 128315 h 1097679"/>
                <a:gd name="connsiteX9" fmla="*/ 605784 w 923230"/>
                <a:gd name="connsiteY9" fmla="*/ 92310 h 1097679"/>
                <a:gd name="connsiteX10" fmla="*/ 644139 w 923230"/>
                <a:gd name="connsiteY10" fmla="*/ 73834 h 1097679"/>
                <a:gd name="connsiteX11" fmla="*/ 842110 w 923230"/>
                <a:gd name="connsiteY11" fmla="*/ 12380 h 1097679"/>
                <a:gd name="connsiteX12" fmla="*/ 923230 w 923230"/>
                <a:gd name="connsiteY12" fmla="*/ 0 h 109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3230" h="1097679">
                  <a:moveTo>
                    <a:pt x="923230" y="0"/>
                  </a:moveTo>
                  <a:lnTo>
                    <a:pt x="910045" y="86391"/>
                  </a:lnTo>
                  <a:cubicBezTo>
                    <a:pt x="820252" y="525199"/>
                    <a:pt x="517271" y="886350"/>
                    <a:pt x="114043" y="1056900"/>
                  </a:cubicBezTo>
                  <a:lnTo>
                    <a:pt x="2629" y="1097679"/>
                  </a:lnTo>
                  <a:lnTo>
                    <a:pt x="0" y="1045614"/>
                  </a:lnTo>
                  <a:cubicBezTo>
                    <a:pt x="0" y="972805"/>
                    <a:pt x="7378" y="901719"/>
                    <a:pt x="21427" y="833063"/>
                  </a:cubicBezTo>
                  <a:lnTo>
                    <a:pt x="38157" y="767995"/>
                  </a:lnTo>
                  <a:lnTo>
                    <a:pt x="91995" y="742060"/>
                  </a:lnTo>
                  <a:cubicBezTo>
                    <a:pt x="331096" y="612172"/>
                    <a:pt x="514353" y="392511"/>
                    <a:pt x="596527" y="128315"/>
                  </a:cubicBezTo>
                  <a:lnTo>
                    <a:pt x="605784" y="92310"/>
                  </a:lnTo>
                  <a:lnTo>
                    <a:pt x="644139" y="73834"/>
                  </a:lnTo>
                  <a:cubicBezTo>
                    <a:pt x="707228" y="47149"/>
                    <a:pt x="773454" y="26429"/>
                    <a:pt x="842110" y="12380"/>
                  </a:cubicBezTo>
                  <a:lnTo>
                    <a:pt x="92323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C0E52B6-168F-1599-4169-6DEF6B8A496E}"/>
              </a:ext>
            </a:extLst>
          </p:cNvPr>
          <p:cNvGrpSpPr/>
          <p:nvPr/>
        </p:nvGrpSpPr>
        <p:grpSpPr>
          <a:xfrm rot="3771398">
            <a:off x="21629445" y="-4461009"/>
            <a:ext cx="2692729" cy="2696308"/>
            <a:chOff x="9059661" y="2011680"/>
            <a:chExt cx="2692729" cy="2696308"/>
          </a:xfrm>
          <a:solidFill>
            <a:srgbClr val="FA0000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0657A50-C114-09E3-494E-F7DFFFBD7FB0}"/>
                </a:ext>
              </a:extLst>
            </p:cNvPr>
            <p:cNvSpPr/>
            <p:nvPr/>
          </p:nvSpPr>
          <p:spPr>
            <a:xfrm>
              <a:off x="9077575" y="2011680"/>
              <a:ext cx="2674815" cy="2696308"/>
            </a:xfrm>
            <a:custGeom>
              <a:avLst/>
              <a:gdLst>
                <a:gd name="connsiteX0" fmla="*/ 1326661 w 2674815"/>
                <a:gd name="connsiteY0" fmla="*/ 0 h 2696308"/>
                <a:gd name="connsiteX1" fmla="*/ 2674815 w 2674815"/>
                <a:gd name="connsiteY1" fmla="*/ 1348154 h 2696308"/>
                <a:gd name="connsiteX2" fmla="*/ 1326661 w 2674815"/>
                <a:gd name="connsiteY2" fmla="*/ 2696308 h 2696308"/>
                <a:gd name="connsiteX3" fmla="*/ 1054961 w 2674815"/>
                <a:gd name="connsiteY3" fmla="*/ 2668918 h 2696308"/>
                <a:gd name="connsiteX4" fmla="*/ 941753 w 2674815"/>
                <a:gd name="connsiteY4" fmla="*/ 2639810 h 2696308"/>
                <a:gd name="connsiteX5" fmla="*/ 956286 w 2674815"/>
                <a:gd name="connsiteY5" fmla="*/ 2544589 h 2696308"/>
                <a:gd name="connsiteX6" fmla="*/ 963246 w 2674815"/>
                <a:gd name="connsiteY6" fmla="*/ 2406748 h 2696308"/>
                <a:gd name="connsiteX7" fmla="*/ 959667 w 2674815"/>
                <a:gd name="connsiteY7" fmla="*/ 2335866 h 2696308"/>
                <a:gd name="connsiteX8" fmla="*/ 1013037 w 2674815"/>
                <a:gd name="connsiteY8" fmla="*/ 2355400 h 2696308"/>
                <a:gd name="connsiteX9" fmla="*/ 1326661 w 2674815"/>
                <a:gd name="connsiteY9" fmla="*/ 2402815 h 2696308"/>
                <a:gd name="connsiteX10" fmla="*/ 2381322 w 2674815"/>
                <a:gd name="connsiteY10" fmla="*/ 1348154 h 2696308"/>
                <a:gd name="connsiteX11" fmla="*/ 1326661 w 2674815"/>
                <a:gd name="connsiteY11" fmla="*/ 293493 h 2696308"/>
                <a:gd name="connsiteX12" fmla="*/ 293427 w 2674815"/>
                <a:gd name="connsiteY12" fmla="*/ 1135603 h 2696308"/>
                <a:gd name="connsiteX13" fmla="*/ 278425 w 2674815"/>
                <a:gd name="connsiteY13" fmla="*/ 1233899 h 2696308"/>
                <a:gd name="connsiteX14" fmla="*/ 257702 w 2674815"/>
                <a:gd name="connsiteY14" fmla="*/ 1221309 h 2696308"/>
                <a:gd name="connsiteX15" fmla="*/ 15992 w 2674815"/>
                <a:gd name="connsiteY15" fmla="*/ 1119204 h 2696308"/>
                <a:gd name="connsiteX16" fmla="*/ 0 w 2674815"/>
                <a:gd name="connsiteY16" fmla="*/ 1115092 h 2696308"/>
                <a:gd name="connsiteX17" fmla="*/ 5897 w 2674815"/>
                <a:gd name="connsiteY17" fmla="*/ 1076454 h 2696308"/>
                <a:gd name="connsiteX18" fmla="*/ 1326661 w 2674815"/>
                <a:gd name="connsiteY18" fmla="*/ 0 h 26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74815" h="2696308">
                  <a:moveTo>
                    <a:pt x="1326661" y="0"/>
                  </a:moveTo>
                  <a:cubicBezTo>
                    <a:pt x="2071226" y="0"/>
                    <a:pt x="2674815" y="603589"/>
                    <a:pt x="2674815" y="1348154"/>
                  </a:cubicBezTo>
                  <a:cubicBezTo>
                    <a:pt x="2674815" y="2092719"/>
                    <a:pt x="2071226" y="2696308"/>
                    <a:pt x="1326661" y="2696308"/>
                  </a:cubicBezTo>
                  <a:cubicBezTo>
                    <a:pt x="1233590" y="2696308"/>
                    <a:pt x="1142722" y="2686877"/>
                    <a:pt x="1054961" y="2668918"/>
                  </a:cubicBezTo>
                  <a:lnTo>
                    <a:pt x="941753" y="2639810"/>
                  </a:lnTo>
                  <a:lnTo>
                    <a:pt x="956286" y="2544589"/>
                  </a:lnTo>
                  <a:cubicBezTo>
                    <a:pt x="960888" y="2499268"/>
                    <a:pt x="963246" y="2453283"/>
                    <a:pt x="963246" y="2406748"/>
                  </a:cubicBezTo>
                  <a:lnTo>
                    <a:pt x="959667" y="2335866"/>
                  </a:lnTo>
                  <a:lnTo>
                    <a:pt x="1013037" y="2355400"/>
                  </a:lnTo>
                  <a:cubicBezTo>
                    <a:pt x="1112111" y="2386215"/>
                    <a:pt x="1217447" y="2402815"/>
                    <a:pt x="1326661" y="2402815"/>
                  </a:cubicBezTo>
                  <a:cubicBezTo>
                    <a:pt x="1909134" y="2402815"/>
                    <a:pt x="2381322" y="1930627"/>
                    <a:pt x="2381322" y="1348154"/>
                  </a:cubicBezTo>
                  <a:cubicBezTo>
                    <a:pt x="2381322" y="765681"/>
                    <a:pt x="1909134" y="293493"/>
                    <a:pt x="1326661" y="293493"/>
                  </a:cubicBezTo>
                  <a:cubicBezTo>
                    <a:pt x="816997" y="293493"/>
                    <a:pt x="391770" y="655012"/>
                    <a:pt x="293427" y="1135603"/>
                  </a:cubicBezTo>
                  <a:lnTo>
                    <a:pt x="278425" y="1233899"/>
                  </a:lnTo>
                  <a:lnTo>
                    <a:pt x="257702" y="1221309"/>
                  </a:lnTo>
                  <a:cubicBezTo>
                    <a:pt x="181293" y="1179801"/>
                    <a:pt x="100421" y="1145465"/>
                    <a:pt x="15992" y="1119204"/>
                  </a:cubicBezTo>
                  <a:lnTo>
                    <a:pt x="0" y="1115092"/>
                  </a:lnTo>
                  <a:lnTo>
                    <a:pt x="5897" y="1076454"/>
                  </a:lnTo>
                  <a:cubicBezTo>
                    <a:pt x="131607" y="462123"/>
                    <a:pt x="675167" y="0"/>
                    <a:pt x="13266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261DB1D-CCBD-FE16-D427-57EDB87839A5}"/>
                </a:ext>
              </a:extLst>
            </p:cNvPr>
            <p:cNvSpPr/>
            <p:nvPr/>
          </p:nvSpPr>
          <p:spPr>
            <a:xfrm>
              <a:off x="9059661" y="3430717"/>
              <a:ext cx="687667" cy="1101967"/>
            </a:xfrm>
            <a:custGeom>
              <a:avLst/>
              <a:gdLst>
                <a:gd name="connsiteX0" fmla="*/ 0 w 687667"/>
                <a:gd name="connsiteY0" fmla="*/ 0 h 1101967"/>
                <a:gd name="connsiteX1" fmla="*/ 43528 w 687667"/>
                <a:gd name="connsiteY1" fmla="*/ 15932 h 1101967"/>
                <a:gd name="connsiteX2" fmla="*/ 303868 w 687667"/>
                <a:gd name="connsiteY2" fmla="*/ 173884 h 1101967"/>
                <a:gd name="connsiteX3" fmla="*/ 324429 w 687667"/>
                <a:gd name="connsiteY3" fmla="*/ 192571 h 1101967"/>
                <a:gd name="connsiteX4" fmla="*/ 337329 w 687667"/>
                <a:gd name="connsiteY4" fmla="*/ 242742 h 1101967"/>
                <a:gd name="connsiteX5" fmla="*/ 598817 w 687667"/>
                <a:gd name="connsiteY5" fmla="*/ 674876 h 1101967"/>
                <a:gd name="connsiteX6" fmla="*/ 653152 w 687667"/>
                <a:gd name="connsiteY6" fmla="*/ 724259 h 1101967"/>
                <a:gd name="connsiteX7" fmla="*/ 666240 w 687667"/>
                <a:gd name="connsiteY7" fmla="*/ 775161 h 1101967"/>
                <a:gd name="connsiteX8" fmla="*/ 687667 w 687667"/>
                <a:gd name="connsiteY8" fmla="*/ 987712 h 1101967"/>
                <a:gd name="connsiteX9" fmla="*/ 682222 w 687667"/>
                <a:gd name="connsiteY9" fmla="*/ 1095545 h 1101967"/>
                <a:gd name="connsiteX10" fmla="*/ 681242 w 687667"/>
                <a:gd name="connsiteY10" fmla="*/ 1101967 h 1101967"/>
                <a:gd name="connsiteX11" fmla="*/ 590809 w 687667"/>
                <a:gd name="connsiteY11" fmla="*/ 1047028 h 1101967"/>
                <a:gd name="connsiteX12" fmla="*/ 3381 w 687667"/>
                <a:gd name="connsiteY12" fmla="*/ 66959 h 1101967"/>
                <a:gd name="connsiteX13" fmla="*/ 0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0" y="0"/>
                  </a:moveTo>
                  <a:lnTo>
                    <a:pt x="43528" y="15932"/>
                  </a:lnTo>
                  <a:cubicBezTo>
                    <a:pt x="138161" y="55958"/>
                    <a:pt x="225736" y="109404"/>
                    <a:pt x="303868" y="173884"/>
                  </a:cubicBezTo>
                  <a:lnTo>
                    <a:pt x="324429" y="192571"/>
                  </a:lnTo>
                  <a:lnTo>
                    <a:pt x="337329" y="242742"/>
                  </a:lnTo>
                  <a:cubicBezTo>
                    <a:pt x="388688" y="407865"/>
                    <a:pt x="479532" y="555591"/>
                    <a:pt x="598817" y="674876"/>
                  </a:cubicBezTo>
                  <a:lnTo>
                    <a:pt x="653152" y="724259"/>
                  </a:lnTo>
                  <a:lnTo>
                    <a:pt x="666240" y="775161"/>
                  </a:lnTo>
                  <a:cubicBezTo>
                    <a:pt x="680289" y="843817"/>
                    <a:pt x="687667" y="914903"/>
                    <a:pt x="687667" y="987712"/>
                  </a:cubicBezTo>
                  <a:cubicBezTo>
                    <a:pt x="687667" y="1024117"/>
                    <a:pt x="685823" y="1060090"/>
                    <a:pt x="682222" y="1095545"/>
                  </a:cubicBezTo>
                  <a:lnTo>
                    <a:pt x="681242" y="1101967"/>
                  </a:lnTo>
                  <a:lnTo>
                    <a:pt x="590809" y="1047028"/>
                  </a:lnTo>
                  <a:cubicBezTo>
                    <a:pt x="268059" y="828983"/>
                    <a:pt x="44805" y="474848"/>
                    <a:pt x="3381" y="66959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14FC7D9-D4CF-0FAE-7934-576758A228B5}"/>
              </a:ext>
            </a:extLst>
          </p:cNvPr>
          <p:cNvGrpSpPr/>
          <p:nvPr/>
        </p:nvGrpSpPr>
        <p:grpSpPr>
          <a:xfrm rot="3820114">
            <a:off x="-5929737" y="-7377293"/>
            <a:ext cx="2696309" cy="2696308"/>
            <a:chOff x="1987063" y="2953044"/>
            <a:chExt cx="2696309" cy="2696308"/>
          </a:xfrm>
          <a:solidFill>
            <a:srgbClr val="00B050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F7C980-9735-4998-D12A-14C958A2FD10}"/>
                </a:ext>
              </a:extLst>
            </p:cNvPr>
            <p:cNvSpPr/>
            <p:nvPr/>
          </p:nvSpPr>
          <p:spPr>
            <a:xfrm>
              <a:off x="4138812" y="3402573"/>
              <a:ext cx="371782" cy="491677"/>
            </a:xfrm>
            <a:custGeom>
              <a:avLst/>
              <a:gdLst>
                <a:gd name="connsiteX0" fmla="*/ 199375 w 371782"/>
                <a:gd name="connsiteY0" fmla="*/ 0 h 491677"/>
                <a:gd name="connsiteX1" fmla="*/ 236706 w 371782"/>
                <a:gd name="connsiteY1" fmla="*/ 41074 h 491677"/>
                <a:gd name="connsiteX2" fmla="*/ 314315 w 371782"/>
                <a:gd name="connsiteY2" fmla="*/ 144859 h 491677"/>
                <a:gd name="connsiteX3" fmla="*/ 371782 w 371782"/>
                <a:gd name="connsiteY3" fmla="*/ 239453 h 491677"/>
                <a:gd name="connsiteX4" fmla="*/ 338064 w 371782"/>
                <a:gd name="connsiteY4" fmla="*/ 270098 h 491677"/>
                <a:gd name="connsiteX5" fmla="*/ 209281 w 371782"/>
                <a:gd name="connsiteY5" fmla="*/ 426185 h 491677"/>
                <a:gd name="connsiteX6" fmla="*/ 169493 w 371782"/>
                <a:gd name="connsiteY6" fmla="*/ 491677 h 491677"/>
                <a:gd name="connsiteX7" fmla="*/ 168185 w 371782"/>
                <a:gd name="connsiteY7" fmla="*/ 488103 h 491677"/>
                <a:gd name="connsiteX8" fmla="*/ 10233 w 371782"/>
                <a:gd name="connsiteY8" fmla="*/ 227763 h 491677"/>
                <a:gd name="connsiteX9" fmla="*/ 0 w 371782"/>
                <a:gd name="connsiteY9" fmla="*/ 216504 h 491677"/>
                <a:gd name="connsiteX10" fmla="*/ 43521 w 371782"/>
                <a:gd name="connsiteY10" fmla="*/ 158305 h 491677"/>
                <a:gd name="connsiteX11" fmla="*/ 130533 w 371782"/>
                <a:gd name="connsiteY11" fmla="*/ 62567 h 491677"/>
                <a:gd name="connsiteX12" fmla="*/ 199375 w 371782"/>
                <a:gd name="connsiteY12" fmla="*/ 0 h 49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782" h="491677">
                  <a:moveTo>
                    <a:pt x="199375" y="0"/>
                  </a:moveTo>
                  <a:lnTo>
                    <a:pt x="236706" y="41074"/>
                  </a:lnTo>
                  <a:cubicBezTo>
                    <a:pt x="264181" y="74365"/>
                    <a:pt x="290088" y="108998"/>
                    <a:pt x="314315" y="144859"/>
                  </a:cubicBezTo>
                  <a:lnTo>
                    <a:pt x="371782" y="239453"/>
                  </a:lnTo>
                  <a:lnTo>
                    <a:pt x="338064" y="270098"/>
                  </a:lnTo>
                  <a:cubicBezTo>
                    <a:pt x="290350" y="317812"/>
                    <a:pt x="247187" y="370077"/>
                    <a:pt x="209281" y="426185"/>
                  </a:cubicBezTo>
                  <a:lnTo>
                    <a:pt x="169493" y="491677"/>
                  </a:lnTo>
                  <a:lnTo>
                    <a:pt x="168185" y="488103"/>
                  </a:lnTo>
                  <a:cubicBezTo>
                    <a:pt x="128159" y="393470"/>
                    <a:pt x="74713" y="305895"/>
                    <a:pt x="10233" y="227763"/>
                  </a:cubicBezTo>
                  <a:lnTo>
                    <a:pt x="0" y="216504"/>
                  </a:lnTo>
                  <a:lnTo>
                    <a:pt x="43521" y="158305"/>
                  </a:lnTo>
                  <a:cubicBezTo>
                    <a:pt x="70995" y="125013"/>
                    <a:pt x="100037" y="93063"/>
                    <a:pt x="130533" y="62567"/>
                  </a:cubicBezTo>
                  <a:lnTo>
                    <a:pt x="1993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EB16F9C-38E1-D44B-C8A6-E9EBE999C85C}"/>
                </a:ext>
              </a:extLst>
            </p:cNvPr>
            <p:cNvSpPr/>
            <p:nvPr/>
          </p:nvSpPr>
          <p:spPr>
            <a:xfrm>
              <a:off x="1987063" y="4023578"/>
              <a:ext cx="331650" cy="388648"/>
            </a:xfrm>
            <a:custGeom>
              <a:avLst/>
              <a:gdLst>
                <a:gd name="connsiteX0" fmla="*/ 331650 w 331650"/>
                <a:gd name="connsiteY0" fmla="*/ 0 h 388648"/>
                <a:gd name="connsiteX1" fmla="*/ 314920 w 331650"/>
                <a:gd name="connsiteY1" fmla="*/ 65068 h 388648"/>
                <a:gd name="connsiteX2" fmla="*/ 293493 w 331650"/>
                <a:gd name="connsiteY2" fmla="*/ 277619 h 388648"/>
                <a:gd name="connsiteX3" fmla="*/ 296122 w 331650"/>
                <a:gd name="connsiteY3" fmla="*/ 329684 h 388648"/>
                <a:gd name="connsiteX4" fmla="*/ 283674 w 331650"/>
                <a:gd name="connsiteY4" fmla="*/ 334240 h 388648"/>
                <a:gd name="connsiteX5" fmla="*/ 20615 w 331650"/>
                <a:gd name="connsiteY5" fmla="*/ 387890 h 388648"/>
                <a:gd name="connsiteX6" fmla="*/ 5606 w 331650"/>
                <a:gd name="connsiteY6" fmla="*/ 388648 h 388648"/>
                <a:gd name="connsiteX7" fmla="*/ 0 w 331650"/>
                <a:gd name="connsiteY7" fmla="*/ 277619 h 388648"/>
                <a:gd name="connsiteX8" fmla="*/ 6960 w 331650"/>
                <a:gd name="connsiteY8" fmla="*/ 139778 h 388648"/>
                <a:gd name="connsiteX9" fmla="*/ 14205 w 331650"/>
                <a:gd name="connsiteY9" fmla="*/ 92311 h 388648"/>
                <a:gd name="connsiteX10" fmla="*/ 95325 w 331650"/>
                <a:gd name="connsiteY10" fmla="*/ 79930 h 388648"/>
                <a:gd name="connsiteX11" fmla="*/ 293296 w 331650"/>
                <a:gd name="connsiteY11" fmla="*/ 18476 h 388648"/>
                <a:gd name="connsiteX12" fmla="*/ 331650 w 331650"/>
                <a:gd name="connsiteY12" fmla="*/ 0 h 388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1650" h="388648">
                  <a:moveTo>
                    <a:pt x="331650" y="0"/>
                  </a:moveTo>
                  <a:lnTo>
                    <a:pt x="314920" y="65068"/>
                  </a:lnTo>
                  <a:cubicBezTo>
                    <a:pt x="300871" y="133724"/>
                    <a:pt x="293493" y="204810"/>
                    <a:pt x="293493" y="277619"/>
                  </a:cubicBezTo>
                  <a:lnTo>
                    <a:pt x="296122" y="329684"/>
                  </a:lnTo>
                  <a:lnTo>
                    <a:pt x="283674" y="334240"/>
                  </a:lnTo>
                  <a:cubicBezTo>
                    <a:pt x="199244" y="360500"/>
                    <a:pt x="111257" y="378685"/>
                    <a:pt x="20615" y="387890"/>
                  </a:cubicBezTo>
                  <a:lnTo>
                    <a:pt x="5606" y="388648"/>
                  </a:lnTo>
                  <a:lnTo>
                    <a:pt x="0" y="277619"/>
                  </a:lnTo>
                  <a:cubicBezTo>
                    <a:pt x="0" y="231084"/>
                    <a:pt x="2358" y="185099"/>
                    <a:pt x="6960" y="139778"/>
                  </a:cubicBezTo>
                  <a:lnTo>
                    <a:pt x="14205" y="92311"/>
                  </a:lnTo>
                  <a:lnTo>
                    <a:pt x="95325" y="79930"/>
                  </a:lnTo>
                  <a:cubicBezTo>
                    <a:pt x="163981" y="65881"/>
                    <a:pt x="230207" y="45161"/>
                    <a:pt x="293296" y="18476"/>
                  </a:cubicBezTo>
                  <a:lnTo>
                    <a:pt x="33165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E13F742-4962-DEE2-2963-551A3DA37E95}"/>
                </a:ext>
              </a:extLst>
            </p:cNvPr>
            <p:cNvSpPr/>
            <p:nvPr/>
          </p:nvSpPr>
          <p:spPr>
            <a:xfrm>
              <a:off x="3203787" y="2953044"/>
              <a:ext cx="1134401" cy="666033"/>
            </a:xfrm>
            <a:custGeom>
              <a:avLst/>
              <a:gdLst>
                <a:gd name="connsiteX0" fmla="*/ 131431 w 1134401"/>
                <a:gd name="connsiteY0" fmla="*/ 0 h 666033"/>
                <a:gd name="connsiteX1" fmla="*/ 1084720 w 1134401"/>
                <a:gd name="connsiteY1" fmla="*/ 394865 h 666033"/>
                <a:gd name="connsiteX2" fmla="*/ 1134401 w 1134401"/>
                <a:gd name="connsiteY2" fmla="*/ 449529 h 666033"/>
                <a:gd name="connsiteX3" fmla="*/ 1065559 w 1134401"/>
                <a:gd name="connsiteY3" fmla="*/ 512096 h 666033"/>
                <a:gd name="connsiteX4" fmla="*/ 978547 w 1134401"/>
                <a:gd name="connsiteY4" fmla="*/ 607834 h 666033"/>
                <a:gd name="connsiteX5" fmla="*/ 935026 w 1134401"/>
                <a:gd name="connsiteY5" fmla="*/ 666033 h 666033"/>
                <a:gd name="connsiteX6" fmla="*/ 877189 w 1134401"/>
                <a:gd name="connsiteY6" fmla="*/ 602396 h 666033"/>
                <a:gd name="connsiteX7" fmla="*/ 131431 w 1134401"/>
                <a:gd name="connsiteY7" fmla="*/ 293493 h 666033"/>
                <a:gd name="connsiteX8" fmla="*/ 23598 w 1134401"/>
                <a:gd name="connsiteY8" fmla="*/ 298938 h 666033"/>
                <a:gd name="connsiteX9" fmla="*/ 0 w 1134401"/>
                <a:gd name="connsiteY9" fmla="*/ 302540 h 666033"/>
                <a:gd name="connsiteX10" fmla="*/ 7245 w 1134401"/>
                <a:gd name="connsiteY10" fmla="*/ 255072 h 666033"/>
                <a:gd name="connsiteX11" fmla="*/ 14205 w 1134401"/>
                <a:gd name="connsiteY11" fmla="*/ 117231 h 666033"/>
                <a:gd name="connsiteX12" fmla="*/ 8599 w 1134401"/>
                <a:gd name="connsiteY12" fmla="*/ 6202 h 666033"/>
                <a:gd name="connsiteX13" fmla="*/ 131431 w 1134401"/>
                <a:gd name="connsiteY13" fmla="*/ 0 h 66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4401" h="666033">
                  <a:moveTo>
                    <a:pt x="131431" y="0"/>
                  </a:moveTo>
                  <a:cubicBezTo>
                    <a:pt x="503713" y="0"/>
                    <a:pt x="840752" y="150897"/>
                    <a:pt x="1084720" y="394865"/>
                  </a:cubicBezTo>
                  <a:lnTo>
                    <a:pt x="1134401" y="449529"/>
                  </a:lnTo>
                  <a:lnTo>
                    <a:pt x="1065559" y="512096"/>
                  </a:lnTo>
                  <a:cubicBezTo>
                    <a:pt x="1035063" y="542592"/>
                    <a:pt x="1006021" y="574542"/>
                    <a:pt x="978547" y="607834"/>
                  </a:cubicBezTo>
                  <a:lnTo>
                    <a:pt x="935026" y="666033"/>
                  </a:lnTo>
                  <a:lnTo>
                    <a:pt x="877189" y="602396"/>
                  </a:lnTo>
                  <a:cubicBezTo>
                    <a:pt x="686333" y="411540"/>
                    <a:pt x="422667" y="293493"/>
                    <a:pt x="131431" y="293493"/>
                  </a:cubicBezTo>
                  <a:cubicBezTo>
                    <a:pt x="95026" y="293493"/>
                    <a:pt x="59053" y="295338"/>
                    <a:pt x="23598" y="298938"/>
                  </a:cubicBezTo>
                  <a:lnTo>
                    <a:pt x="0" y="302540"/>
                  </a:lnTo>
                  <a:lnTo>
                    <a:pt x="7245" y="255072"/>
                  </a:lnTo>
                  <a:cubicBezTo>
                    <a:pt x="11847" y="209751"/>
                    <a:pt x="14205" y="163766"/>
                    <a:pt x="14205" y="117231"/>
                  </a:cubicBezTo>
                  <a:lnTo>
                    <a:pt x="8599" y="6202"/>
                  </a:lnTo>
                  <a:lnTo>
                    <a:pt x="13143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E6B8E04-E560-3259-99AD-A4867C3D5560}"/>
                </a:ext>
              </a:extLst>
            </p:cNvPr>
            <p:cNvSpPr/>
            <p:nvPr/>
          </p:nvSpPr>
          <p:spPr>
            <a:xfrm>
              <a:off x="2001268" y="3018209"/>
              <a:ext cx="923230" cy="1097680"/>
            </a:xfrm>
            <a:custGeom>
              <a:avLst/>
              <a:gdLst>
                <a:gd name="connsiteX0" fmla="*/ 920601 w 923230"/>
                <a:gd name="connsiteY0" fmla="*/ 0 h 1097680"/>
                <a:gd name="connsiteX1" fmla="*/ 923230 w 923230"/>
                <a:gd name="connsiteY1" fmla="*/ 52065 h 1097680"/>
                <a:gd name="connsiteX2" fmla="*/ 901803 w 923230"/>
                <a:gd name="connsiteY2" fmla="*/ 264616 h 1097680"/>
                <a:gd name="connsiteX3" fmla="*/ 885072 w 923230"/>
                <a:gd name="connsiteY3" fmla="*/ 329684 h 1097680"/>
                <a:gd name="connsiteX4" fmla="*/ 831235 w 923230"/>
                <a:gd name="connsiteY4" fmla="*/ 355619 h 1097680"/>
                <a:gd name="connsiteX5" fmla="*/ 326703 w 923230"/>
                <a:gd name="connsiteY5" fmla="*/ 969364 h 1097680"/>
                <a:gd name="connsiteX6" fmla="*/ 317445 w 923230"/>
                <a:gd name="connsiteY6" fmla="*/ 1005369 h 1097680"/>
                <a:gd name="connsiteX7" fmla="*/ 279091 w 923230"/>
                <a:gd name="connsiteY7" fmla="*/ 1023845 h 1097680"/>
                <a:gd name="connsiteX8" fmla="*/ 81120 w 923230"/>
                <a:gd name="connsiteY8" fmla="*/ 1085299 h 1097680"/>
                <a:gd name="connsiteX9" fmla="*/ 0 w 923230"/>
                <a:gd name="connsiteY9" fmla="*/ 1097680 h 1097680"/>
                <a:gd name="connsiteX10" fmla="*/ 13185 w 923230"/>
                <a:gd name="connsiteY10" fmla="*/ 1011288 h 1097680"/>
                <a:gd name="connsiteX11" fmla="*/ 809187 w 923230"/>
                <a:gd name="connsiteY11" fmla="*/ 40779 h 1097680"/>
                <a:gd name="connsiteX12" fmla="*/ 920601 w 923230"/>
                <a:gd name="connsiteY12" fmla="*/ 0 h 109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3230" h="1097680">
                  <a:moveTo>
                    <a:pt x="920601" y="0"/>
                  </a:moveTo>
                  <a:lnTo>
                    <a:pt x="923230" y="52065"/>
                  </a:lnTo>
                  <a:cubicBezTo>
                    <a:pt x="923230" y="124874"/>
                    <a:pt x="915852" y="195960"/>
                    <a:pt x="901803" y="264616"/>
                  </a:cubicBezTo>
                  <a:lnTo>
                    <a:pt x="885072" y="329684"/>
                  </a:lnTo>
                  <a:lnTo>
                    <a:pt x="831235" y="355619"/>
                  </a:lnTo>
                  <a:cubicBezTo>
                    <a:pt x="592134" y="485507"/>
                    <a:pt x="408877" y="705168"/>
                    <a:pt x="326703" y="969364"/>
                  </a:cubicBezTo>
                  <a:lnTo>
                    <a:pt x="317445" y="1005369"/>
                  </a:lnTo>
                  <a:lnTo>
                    <a:pt x="279091" y="1023845"/>
                  </a:lnTo>
                  <a:cubicBezTo>
                    <a:pt x="216002" y="1050530"/>
                    <a:pt x="149776" y="1071250"/>
                    <a:pt x="81120" y="1085299"/>
                  </a:cubicBezTo>
                  <a:lnTo>
                    <a:pt x="0" y="1097680"/>
                  </a:lnTo>
                  <a:lnTo>
                    <a:pt x="13185" y="1011288"/>
                  </a:lnTo>
                  <a:cubicBezTo>
                    <a:pt x="102978" y="572480"/>
                    <a:pt x="405959" y="211329"/>
                    <a:pt x="809187" y="40779"/>
                  </a:cubicBezTo>
                  <a:lnTo>
                    <a:pt x="92060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AD8771F-82B6-922C-F586-696580E508A1}"/>
                </a:ext>
              </a:extLst>
            </p:cNvPr>
            <p:cNvSpPr/>
            <p:nvPr/>
          </p:nvSpPr>
          <p:spPr>
            <a:xfrm>
              <a:off x="4249547" y="3642025"/>
              <a:ext cx="433825" cy="1458524"/>
            </a:xfrm>
            <a:custGeom>
              <a:avLst/>
              <a:gdLst>
                <a:gd name="connsiteX0" fmla="*/ 261048 w 433825"/>
                <a:gd name="connsiteY0" fmla="*/ 0 h 1458524"/>
                <a:gd name="connsiteX1" fmla="*/ 271110 w 433825"/>
                <a:gd name="connsiteY1" fmla="*/ 16562 h 1458524"/>
                <a:gd name="connsiteX2" fmla="*/ 433825 w 433825"/>
                <a:gd name="connsiteY2" fmla="*/ 659172 h 1458524"/>
                <a:gd name="connsiteX3" fmla="*/ 203581 w 433825"/>
                <a:gd name="connsiteY3" fmla="*/ 1412938 h 1458524"/>
                <a:gd name="connsiteX4" fmla="*/ 169492 w 433825"/>
                <a:gd name="connsiteY4" fmla="*/ 1458524 h 1458524"/>
                <a:gd name="connsiteX5" fmla="*/ 159260 w 433825"/>
                <a:gd name="connsiteY5" fmla="*/ 1447265 h 1458524"/>
                <a:gd name="connsiteX6" fmla="*/ 1308 w 433825"/>
                <a:gd name="connsiteY6" fmla="*/ 1186925 h 1458524"/>
                <a:gd name="connsiteX7" fmla="*/ 0 w 433825"/>
                <a:gd name="connsiteY7" fmla="*/ 1183351 h 1458524"/>
                <a:gd name="connsiteX8" fmla="*/ 13040 w 433825"/>
                <a:gd name="connsiteY8" fmla="*/ 1161886 h 1458524"/>
                <a:gd name="connsiteX9" fmla="*/ 140332 w 433825"/>
                <a:gd name="connsiteY9" fmla="*/ 659172 h 1458524"/>
                <a:gd name="connsiteX10" fmla="*/ 92917 w 433825"/>
                <a:gd name="connsiteY10" fmla="*/ 345548 h 1458524"/>
                <a:gd name="connsiteX11" fmla="*/ 58759 w 433825"/>
                <a:gd name="connsiteY11" fmla="*/ 252224 h 1458524"/>
                <a:gd name="connsiteX12" fmla="*/ 98547 w 433825"/>
                <a:gd name="connsiteY12" fmla="*/ 186732 h 1458524"/>
                <a:gd name="connsiteX13" fmla="*/ 227330 w 433825"/>
                <a:gd name="connsiteY13" fmla="*/ 30645 h 1458524"/>
                <a:gd name="connsiteX14" fmla="*/ 261048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1048" y="0"/>
                  </a:moveTo>
                  <a:lnTo>
                    <a:pt x="271110" y="16562"/>
                  </a:lnTo>
                  <a:cubicBezTo>
                    <a:pt x="374881" y="207586"/>
                    <a:pt x="433825" y="426496"/>
                    <a:pt x="433825" y="659172"/>
                  </a:cubicBezTo>
                  <a:cubicBezTo>
                    <a:pt x="433825" y="938384"/>
                    <a:pt x="348945" y="1197771"/>
                    <a:pt x="203581" y="1412938"/>
                  </a:cubicBezTo>
                  <a:lnTo>
                    <a:pt x="169492" y="1458524"/>
                  </a:lnTo>
                  <a:lnTo>
                    <a:pt x="159260" y="1447265"/>
                  </a:lnTo>
                  <a:cubicBezTo>
                    <a:pt x="94780" y="1369134"/>
                    <a:pt x="41334" y="1281558"/>
                    <a:pt x="1308" y="1186925"/>
                  </a:cubicBezTo>
                  <a:lnTo>
                    <a:pt x="0" y="1183351"/>
                  </a:lnTo>
                  <a:lnTo>
                    <a:pt x="13040" y="1161886"/>
                  </a:lnTo>
                  <a:cubicBezTo>
                    <a:pt x="94220" y="1012448"/>
                    <a:pt x="140332" y="841195"/>
                    <a:pt x="140332" y="659172"/>
                  </a:cubicBezTo>
                  <a:cubicBezTo>
                    <a:pt x="140332" y="549958"/>
                    <a:pt x="123732" y="444622"/>
                    <a:pt x="92917" y="345548"/>
                  </a:cubicBezTo>
                  <a:lnTo>
                    <a:pt x="58759" y="252224"/>
                  </a:lnTo>
                  <a:lnTo>
                    <a:pt x="98547" y="186732"/>
                  </a:lnTo>
                  <a:cubicBezTo>
                    <a:pt x="136453" y="130624"/>
                    <a:pt x="179616" y="78359"/>
                    <a:pt x="227330" y="30645"/>
                  </a:cubicBezTo>
                  <a:lnTo>
                    <a:pt x="26104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662BAD9-6587-8163-0A51-12C63F510D27}"/>
                </a:ext>
              </a:extLst>
            </p:cNvPr>
            <p:cNvSpPr/>
            <p:nvPr/>
          </p:nvSpPr>
          <p:spPr>
            <a:xfrm>
              <a:off x="1992670" y="4353263"/>
              <a:ext cx="2226995" cy="1296089"/>
            </a:xfrm>
            <a:custGeom>
              <a:avLst/>
              <a:gdLst>
                <a:gd name="connsiteX0" fmla="*/ 290516 w 2226995"/>
                <a:gd name="connsiteY0" fmla="*/ 0 h 1296089"/>
                <a:gd name="connsiteX1" fmla="*/ 293332 w 2226995"/>
                <a:gd name="connsiteY1" fmla="*/ 55768 h 1296089"/>
                <a:gd name="connsiteX2" fmla="*/ 1342548 w 2226995"/>
                <a:gd name="connsiteY2" fmla="*/ 1002596 h 1296089"/>
                <a:gd name="connsiteX3" fmla="*/ 2013410 w 2226995"/>
                <a:gd name="connsiteY3" fmla="*/ 761763 h 1296089"/>
                <a:gd name="connsiteX4" fmla="*/ 2054588 w 2226995"/>
                <a:gd name="connsiteY4" fmla="*/ 724338 h 1296089"/>
                <a:gd name="connsiteX5" fmla="*/ 2112055 w 2226995"/>
                <a:gd name="connsiteY5" fmla="*/ 818932 h 1296089"/>
                <a:gd name="connsiteX6" fmla="*/ 2189664 w 2226995"/>
                <a:gd name="connsiteY6" fmla="*/ 922717 h 1296089"/>
                <a:gd name="connsiteX7" fmla="*/ 2226995 w 2226995"/>
                <a:gd name="connsiteY7" fmla="*/ 963792 h 1296089"/>
                <a:gd name="connsiteX8" fmla="*/ 2200099 w 2226995"/>
                <a:gd name="connsiteY8" fmla="*/ 988236 h 1296089"/>
                <a:gd name="connsiteX9" fmla="*/ 1342548 w 2226995"/>
                <a:gd name="connsiteY9" fmla="*/ 1296089 h 1296089"/>
                <a:gd name="connsiteX10" fmla="*/ 1354 w 2226995"/>
                <a:gd name="connsiteY10" fmla="*/ 85776 h 1296089"/>
                <a:gd name="connsiteX11" fmla="*/ 0 w 2226995"/>
                <a:gd name="connsiteY11" fmla="*/ 58964 h 1296089"/>
                <a:gd name="connsiteX12" fmla="*/ 15009 w 2226995"/>
                <a:gd name="connsiteY12" fmla="*/ 58206 h 1296089"/>
                <a:gd name="connsiteX13" fmla="*/ 278068 w 2226995"/>
                <a:gd name="connsiteY13" fmla="*/ 4556 h 1296089"/>
                <a:gd name="connsiteX14" fmla="*/ 290516 w 2226995"/>
                <a:gd name="connsiteY14" fmla="*/ 0 h 129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6995" h="1296089">
                  <a:moveTo>
                    <a:pt x="290516" y="0"/>
                  </a:moveTo>
                  <a:lnTo>
                    <a:pt x="293332" y="55768"/>
                  </a:lnTo>
                  <a:cubicBezTo>
                    <a:pt x="347341" y="587587"/>
                    <a:pt x="796479" y="1002596"/>
                    <a:pt x="1342548" y="1002596"/>
                  </a:cubicBezTo>
                  <a:cubicBezTo>
                    <a:pt x="1597380" y="1002596"/>
                    <a:pt x="1831103" y="912217"/>
                    <a:pt x="2013410" y="761763"/>
                  </a:cubicBezTo>
                  <a:lnTo>
                    <a:pt x="2054588" y="724338"/>
                  </a:lnTo>
                  <a:lnTo>
                    <a:pt x="2112055" y="818932"/>
                  </a:lnTo>
                  <a:cubicBezTo>
                    <a:pt x="2136282" y="854793"/>
                    <a:pt x="2162189" y="889426"/>
                    <a:pt x="2189664" y="922717"/>
                  </a:cubicBezTo>
                  <a:lnTo>
                    <a:pt x="2226995" y="963792"/>
                  </a:lnTo>
                  <a:lnTo>
                    <a:pt x="2200099" y="988236"/>
                  </a:lnTo>
                  <a:cubicBezTo>
                    <a:pt x="1967059" y="1180559"/>
                    <a:pt x="1668295" y="1296089"/>
                    <a:pt x="1342548" y="1296089"/>
                  </a:cubicBezTo>
                  <a:cubicBezTo>
                    <a:pt x="644518" y="1296089"/>
                    <a:pt x="70393" y="765591"/>
                    <a:pt x="1354" y="85776"/>
                  </a:cubicBezTo>
                  <a:lnTo>
                    <a:pt x="0" y="58964"/>
                  </a:lnTo>
                  <a:lnTo>
                    <a:pt x="15009" y="58206"/>
                  </a:lnTo>
                  <a:cubicBezTo>
                    <a:pt x="105651" y="49001"/>
                    <a:pt x="193638" y="30816"/>
                    <a:pt x="278068" y="4556"/>
                  </a:cubicBezTo>
                  <a:lnTo>
                    <a:pt x="29051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1495E74-AC2D-B707-C64B-03DA89ABB818}"/>
              </a:ext>
            </a:extLst>
          </p:cNvPr>
          <p:cNvGrpSpPr/>
          <p:nvPr/>
        </p:nvGrpSpPr>
        <p:grpSpPr>
          <a:xfrm rot="3855491">
            <a:off x="24602385" y="-190927"/>
            <a:ext cx="2692730" cy="2696309"/>
            <a:chOff x="7344512" y="3070274"/>
            <a:chExt cx="2692730" cy="2696309"/>
          </a:xfrm>
          <a:solidFill>
            <a:schemeClr val="accent6">
              <a:lumMod val="75000"/>
            </a:schemeClr>
          </a:solidFill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BB1D8C5-7443-ECBD-1F5D-A1ABCE27D460}"/>
                </a:ext>
              </a:extLst>
            </p:cNvPr>
            <p:cNvSpPr/>
            <p:nvPr/>
          </p:nvSpPr>
          <p:spPr>
            <a:xfrm>
              <a:off x="9056081" y="3126773"/>
              <a:ext cx="328008" cy="496515"/>
            </a:xfrm>
            <a:custGeom>
              <a:avLst/>
              <a:gdLst>
                <a:gd name="connsiteX0" fmla="*/ 21493 w 328008"/>
                <a:gd name="connsiteY0" fmla="*/ 0 h 496515"/>
                <a:gd name="connsiteX1" fmla="*/ 37485 w 328008"/>
                <a:gd name="connsiteY1" fmla="*/ 4112 h 496515"/>
                <a:gd name="connsiteX2" fmla="*/ 279195 w 328008"/>
                <a:gd name="connsiteY2" fmla="*/ 106217 h 496515"/>
                <a:gd name="connsiteX3" fmla="*/ 299918 w 328008"/>
                <a:gd name="connsiteY3" fmla="*/ 118807 h 496515"/>
                <a:gd name="connsiteX4" fmla="*/ 298938 w 328008"/>
                <a:gd name="connsiteY4" fmla="*/ 125229 h 496515"/>
                <a:gd name="connsiteX5" fmla="*/ 293493 w 328008"/>
                <a:gd name="connsiteY5" fmla="*/ 233062 h 496515"/>
                <a:gd name="connsiteX6" fmla="*/ 314920 w 328008"/>
                <a:gd name="connsiteY6" fmla="*/ 445613 h 496515"/>
                <a:gd name="connsiteX7" fmla="*/ 328008 w 328008"/>
                <a:gd name="connsiteY7" fmla="*/ 496515 h 496515"/>
                <a:gd name="connsiteX8" fmla="*/ 307447 w 328008"/>
                <a:gd name="connsiteY8" fmla="*/ 477828 h 496515"/>
                <a:gd name="connsiteX9" fmla="*/ 47107 w 328008"/>
                <a:gd name="connsiteY9" fmla="*/ 319876 h 496515"/>
                <a:gd name="connsiteX10" fmla="*/ 3579 w 328008"/>
                <a:gd name="connsiteY10" fmla="*/ 303944 h 496515"/>
                <a:gd name="connsiteX11" fmla="*/ 0 w 328008"/>
                <a:gd name="connsiteY11" fmla="*/ 233062 h 496515"/>
                <a:gd name="connsiteX12" fmla="*/ 6960 w 328008"/>
                <a:gd name="connsiteY12" fmla="*/ 95221 h 496515"/>
                <a:gd name="connsiteX13" fmla="*/ 21493 w 328008"/>
                <a:gd name="connsiteY13" fmla="*/ 0 h 49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8008" h="496515">
                  <a:moveTo>
                    <a:pt x="21493" y="0"/>
                  </a:moveTo>
                  <a:lnTo>
                    <a:pt x="37485" y="4112"/>
                  </a:lnTo>
                  <a:cubicBezTo>
                    <a:pt x="121914" y="30373"/>
                    <a:pt x="202786" y="64709"/>
                    <a:pt x="279195" y="106217"/>
                  </a:cubicBezTo>
                  <a:lnTo>
                    <a:pt x="299918" y="118807"/>
                  </a:lnTo>
                  <a:lnTo>
                    <a:pt x="298938" y="125229"/>
                  </a:lnTo>
                  <a:cubicBezTo>
                    <a:pt x="295337" y="160684"/>
                    <a:pt x="293493" y="196658"/>
                    <a:pt x="293493" y="233062"/>
                  </a:cubicBezTo>
                  <a:cubicBezTo>
                    <a:pt x="293493" y="305871"/>
                    <a:pt x="300871" y="376957"/>
                    <a:pt x="314920" y="445613"/>
                  </a:cubicBezTo>
                  <a:lnTo>
                    <a:pt x="328008" y="496515"/>
                  </a:lnTo>
                  <a:lnTo>
                    <a:pt x="307447" y="477828"/>
                  </a:lnTo>
                  <a:cubicBezTo>
                    <a:pt x="229315" y="413348"/>
                    <a:pt x="141740" y="359902"/>
                    <a:pt x="47107" y="319876"/>
                  </a:cubicBezTo>
                  <a:lnTo>
                    <a:pt x="3579" y="303944"/>
                  </a:lnTo>
                  <a:lnTo>
                    <a:pt x="0" y="233062"/>
                  </a:lnTo>
                  <a:cubicBezTo>
                    <a:pt x="0" y="186527"/>
                    <a:pt x="2358" y="140542"/>
                    <a:pt x="6960" y="95221"/>
                  </a:cubicBezTo>
                  <a:lnTo>
                    <a:pt x="2149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24F1D613-3248-EE28-A127-4386AA58788E}"/>
                </a:ext>
              </a:extLst>
            </p:cNvPr>
            <p:cNvSpPr/>
            <p:nvPr/>
          </p:nvSpPr>
          <p:spPr>
            <a:xfrm>
              <a:off x="7476000" y="4856803"/>
              <a:ext cx="416640" cy="393995"/>
            </a:xfrm>
            <a:custGeom>
              <a:avLst/>
              <a:gdLst>
                <a:gd name="connsiteX0" fmla="*/ 258303 w 416640"/>
                <a:gd name="connsiteY0" fmla="*/ 0 h 393995"/>
                <a:gd name="connsiteX1" fmla="*/ 289297 w 416640"/>
                <a:gd name="connsiteY1" fmla="*/ 64340 h 393995"/>
                <a:gd name="connsiteX2" fmla="*/ 402838 w 416640"/>
                <a:gd name="connsiteY2" fmla="*/ 232488 h 393995"/>
                <a:gd name="connsiteX3" fmla="*/ 416640 w 416640"/>
                <a:gd name="connsiteY3" fmla="*/ 247675 h 393995"/>
                <a:gd name="connsiteX4" fmla="*/ 387817 w 416640"/>
                <a:gd name="connsiteY4" fmla="*/ 269228 h 393995"/>
                <a:gd name="connsiteX5" fmla="*/ 158813 w 416640"/>
                <a:gd name="connsiteY5" fmla="*/ 393527 h 393995"/>
                <a:gd name="connsiteX6" fmla="*/ 157534 w 416640"/>
                <a:gd name="connsiteY6" fmla="*/ 393995 h 393995"/>
                <a:gd name="connsiteX7" fmla="*/ 98756 w 416640"/>
                <a:gd name="connsiteY7" fmla="*/ 315392 h 393995"/>
                <a:gd name="connsiteX8" fmla="*/ 31227 w 416640"/>
                <a:gd name="connsiteY8" fmla="*/ 204236 h 393995"/>
                <a:gd name="connsiteX9" fmla="*/ 0 w 416640"/>
                <a:gd name="connsiteY9" fmla="*/ 139413 h 393995"/>
                <a:gd name="connsiteX10" fmla="*/ 44573 w 416640"/>
                <a:gd name="connsiteY10" fmla="*/ 123098 h 393995"/>
                <a:gd name="connsiteX11" fmla="*/ 223722 w 416640"/>
                <a:gd name="connsiteY11" fmla="*/ 25859 h 393995"/>
                <a:gd name="connsiteX12" fmla="*/ 258303 w 416640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0" h="393995">
                  <a:moveTo>
                    <a:pt x="258303" y="0"/>
                  </a:moveTo>
                  <a:lnTo>
                    <a:pt x="289297" y="64340"/>
                  </a:lnTo>
                  <a:cubicBezTo>
                    <a:pt x="321769" y="124116"/>
                    <a:pt x="359851" y="180401"/>
                    <a:pt x="402838" y="232488"/>
                  </a:cubicBezTo>
                  <a:lnTo>
                    <a:pt x="416640" y="247675"/>
                  </a:lnTo>
                  <a:lnTo>
                    <a:pt x="387817" y="269228"/>
                  </a:lnTo>
                  <a:cubicBezTo>
                    <a:pt x="316094" y="317683"/>
                    <a:pt x="239459" y="359417"/>
                    <a:pt x="158813" y="393527"/>
                  </a:cubicBezTo>
                  <a:lnTo>
                    <a:pt x="157534" y="393995"/>
                  </a:lnTo>
                  <a:lnTo>
                    <a:pt x="98756" y="315392"/>
                  </a:lnTo>
                  <a:cubicBezTo>
                    <a:pt x="74528" y="279531"/>
                    <a:pt x="51981" y="242441"/>
                    <a:pt x="31227" y="204236"/>
                  </a:cubicBezTo>
                  <a:lnTo>
                    <a:pt x="0" y="139413"/>
                  </a:lnTo>
                  <a:lnTo>
                    <a:pt x="44573" y="123098"/>
                  </a:lnTo>
                  <a:cubicBezTo>
                    <a:pt x="107661" y="96414"/>
                    <a:pt x="167613" y="63766"/>
                    <a:pt x="223722" y="25859"/>
                  </a:cubicBezTo>
                  <a:lnTo>
                    <a:pt x="25830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ECB98A07-B88E-7D09-12B8-45E7FD06A027}"/>
                </a:ext>
              </a:extLst>
            </p:cNvPr>
            <p:cNvSpPr/>
            <p:nvPr/>
          </p:nvSpPr>
          <p:spPr>
            <a:xfrm>
              <a:off x="8169182" y="3070274"/>
              <a:ext cx="908392" cy="360442"/>
            </a:xfrm>
            <a:custGeom>
              <a:avLst/>
              <a:gdLst>
                <a:gd name="connsiteX0" fmla="*/ 523484 w 908392"/>
                <a:gd name="connsiteY0" fmla="*/ 0 h 360442"/>
                <a:gd name="connsiteX1" fmla="*/ 795184 w 908392"/>
                <a:gd name="connsiteY1" fmla="*/ 27390 h 360442"/>
                <a:gd name="connsiteX2" fmla="*/ 908392 w 908392"/>
                <a:gd name="connsiteY2" fmla="*/ 56498 h 360442"/>
                <a:gd name="connsiteX3" fmla="*/ 893859 w 908392"/>
                <a:gd name="connsiteY3" fmla="*/ 151719 h 360442"/>
                <a:gd name="connsiteX4" fmla="*/ 886899 w 908392"/>
                <a:gd name="connsiteY4" fmla="*/ 289560 h 360442"/>
                <a:gd name="connsiteX5" fmla="*/ 890478 w 908392"/>
                <a:gd name="connsiteY5" fmla="*/ 360442 h 360442"/>
                <a:gd name="connsiteX6" fmla="*/ 837108 w 908392"/>
                <a:gd name="connsiteY6" fmla="*/ 340908 h 360442"/>
                <a:gd name="connsiteX7" fmla="*/ 523484 w 908392"/>
                <a:gd name="connsiteY7" fmla="*/ 293493 h 360442"/>
                <a:gd name="connsiteX8" fmla="*/ 209860 w 908392"/>
                <a:gd name="connsiteY8" fmla="*/ 340908 h 360442"/>
                <a:gd name="connsiteX9" fmla="*/ 157535 w 908392"/>
                <a:gd name="connsiteY9" fmla="*/ 360060 h 360442"/>
                <a:gd name="connsiteX10" fmla="*/ 126308 w 908392"/>
                <a:gd name="connsiteY10" fmla="*/ 295236 h 360442"/>
                <a:gd name="connsiteX11" fmla="*/ 58779 w 908392"/>
                <a:gd name="connsiteY11" fmla="*/ 184080 h 360442"/>
                <a:gd name="connsiteX12" fmla="*/ 0 w 908392"/>
                <a:gd name="connsiteY12" fmla="*/ 105477 h 360442"/>
                <a:gd name="connsiteX13" fmla="*/ 122584 w 908392"/>
                <a:gd name="connsiteY13" fmla="*/ 60610 h 360442"/>
                <a:gd name="connsiteX14" fmla="*/ 523484 w 908392"/>
                <a:gd name="connsiteY14" fmla="*/ 0 h 360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08392" h="360442">
                  <a:moveTo>
                    <a:pt x="523484" y="0"/>
                  </a:moveTo>
                  <a:cubicBezTo>
                    <a:pt x="616555" y="0"/>
                    <a:pt x="707422" y="9431"/>
                    <a:pt x="795184" y="27390"/>
                  </a:cubicBezTo>
                  <a:lnTo>
                    <a:pt x="908392" y="56498"/>
                  </a:lnTo>
                  <a:lnTo>
                    <a:pt x="893859" y="151719"/>
                  </a:lnTo>
                  <a:cubicBezTo>
                    <a:pt x="889257" y="197040"/>
                    <a:pt x="886899" y="243025"/>
                    <a:pt x="886899" y="289560"/>
                  </a:cubicBezTo>
                  <a:lnTo>
                    <a:pt x="890478" y="360442"/>
                  </a:lnTo>
                  <a:lnTo>
                    <a:pt x="837108" y="340908"/>
                  </a:lnTo>
                  <a:cubicBezTo>
                    <a:pt x="738034" y="310093"/>
                    <a:pt x="632698" y="293493"/>
                    <a:pt x="523484" y="293493"/>
                  </a:cubicBezTo>
                  <a:cubicBezTo>
                    <a:pt x="414270" y="293493"/>
                    <a:pt x="308934" y="310093"/>
                    <a:pt x="209860" y="340908"/>
                  </a:cubicBezTo>
                  <a:lnTo>
                    <a:pt x="157535" y="360060"/>
                  </a:lnTo>
                  <a:lnTo>
                    <a:pt x="126308" y="295236"/>
                  </a:lnTo>
                  <a:cubicBezTo>
                    <a:pt x="105554" y="257031"/>
                    <a:pt x="83007" y="219941"/>
                    <a:pt x="58779" y="184080"/>
                  </a:cubicBezTo>
                  <a:lnTo>
                    <a:pt x="0" y="105477"/>
                  </a:lnTo>
                  <a:lnTo>
                    <a:pt x="122584" y="60610"/>
                  </a:lnTo>
                  <a:cubicBezTo>
                    <a:pt x="249228" y="21220"/>
                    <a:pt x="383878" y="0"/>
                    <a:pt x="52348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1CF6CB1-9EB4-29B6-A87C-D0A6946E7739}"/>
                </a:ext>
              </a:extLst>
            </p:cNvPr>
            <p:cNvSpPr/>
            <p:nvPr/>
          </p:nvSpPr>
          <p:spPr>
            <a:xfrm>
              <a:off x="9349575" y="3245580"/>
              <a:ext cx="687667" cy="1101967"/>
            </a:xfrm>
            <a:custGeom>
              <a:avLst/>
              <a:gdLst>
                <a:gd name="connsiteX0" fmla="*/ 6425 w 687667"/>
                <a:gd name="connsiteY0" fmla="*/ 0 h 1101967"/>
                <a:gd name="connsiteX1" fmla="*/ 96858 w 687667"/>
                <a:gd name="connsiteY1" fmla="*/ 54939 h 1101967"/>
                <a:gd name="connsiteX2" fmla="*/ 684286 w 687667"/>
                <a:gd name="connsiteY2" fmla="*/ 1035008 h 1101967"/>
                <a:gd name="connsiteX3" fmla="*/ 687667 w 687667"/>
                <a:gd name="connsiteY3" fmla="*/ 1101967 h 1101967"/>
                <a:gd name="connsiteX4" fmla="*/ 644139 w 687667"/>
                <a:gd name="connsiteY4" fmla="*/ 1086035 h 1101967"/>
                <a:gd name="connsiteX5" fmla="*/ 383799 w 687667"/>
                <a:gd name="connsiteY5" fmla="*/ 928083 h 1101967"/>
                <a:gd name="connsiteX6" fmla="*/ 363238 w 687667"/>
                <a:gd name="connsiteY6" fmla="*/ 909396 h 1101967"/>
                <a:gd name="connsiteX7" fmla="*/ 350338 w 687667"/>
                <a:gd name="connsiteY7" fmla="*/ 859225 h 1101967"/>
                <a:gd name="connsiteX8" fmla="*/ 88850 w 687667"/>
                <a:gd name="connsiteY8" fmla="*/ 427091 h 1101967"/>
                <a:gd name="connsiteX9" fmla="*/ 34515 w 687667"/>
                <a:gd name="connsiteY9" fmla="*/ 377708 h 1101967"/>
                <a:gd name="connsiteX10" fmla="*/ 21427 w 687667"/>
                <a:gd name="connsiteY10" fmla="*/ 326806 h 1101967"/>
                <a:gd name="connsiteX11" fmla="*/ 0 w 687667"/>
                <a:gd name="connsiteY11" fmla="*/ 114255 h 1101967"/>
                <a:gd name="connsiteX12" fmla="*/ 5445 w 687667"/>
                <a:gd name="connsiteY12" fmla="*/ 6422 h 1101967"/>
                <a:gd name="connsiteX13" fmla="*/ 6425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6425" y="0"/>
                  </a:moveTo>
                  <a:lnTo>
                    <a:pt x="96858" y="54939"/>
                  </a:lnTo>
                  <a:cubicBezTo>
                    <a:pt x="419608" y="272984"/>
                    <a:pt x="642862" y="627119"/>
                    <a:pt x="684286" y="1035008"/>
                  </a:cubicBezTo>
                  <a:lnTo>
                    <a:pt x="687667" y="1101967"/>
                  </a:lnTo>
                  <a:lnTo>
                    <a:pt x="644139" y="1086035"/>
                  </a:lnTo>
                  <a:cubicBezTo>
                    <a:pt x="549506" y="1046009"/>
                    <a:pt x="461931" y="992563"/>
                    <a:pt x="383799" y="928083"/>
                  </a:cubicBezTo>
                  <a:lnTo>
                    <a:pt x="363238" y="909396"/>
                  </a:lnTo>
                  <a:lnTo>
                    <a:pt x="350338" y="859225"/>
                  </a:lnTo>
                  <a:cubicBezTo>
                    <a:pt x="298979" y="694102"/>
                    <a:pt x="208135" y="546376"/>
                    <a:pt x="88850" y="427091"/>
                  </a:cubicBezTo>
                  <a:lnTo>
                    <a:pt x="34515" y="377708"/>
                  </a:lnTo>
                  <a:lnTo>
                    <a:pt x="21427" y="326806"/>
                  </a:lnTo>
                  <a:cubicBezTo>
                    <a:pt x="7378" y="258150"/>
                    <a:pt x="0" y="187064"/>
                    <a:pt x="0" y="114255"/>
                  </a:cubicBezTo>
                  <a:cubicBezTo>
                    <a:pt x="0" y="77851"/>
                    <a:pt x="1844" y="41877"/>
                    <a:pt x="5445" y="6422"/>
                  </a:cubicBezTo>
                  <a:lnTo>
                    <a:pt x="642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6229EA2-817B-0593-48F0-4E535EE90F9A}"/>
                </a:ext>
              </a:extLst>
            </p:cNvPr>
            <p:cNvSpPr/>
            <p:nvPr/>
          </p:nvSpPr>
          <p:spPr>
            <a:xfrm>
              <a:off x="7344512" y="3322073"/>
              <a:ext cx="723902" cy="1674143"/>
            </a:xfrm>
            <a:custGeom>
              <a:avLst/>
              <a:gdLst>
                <a:gd name="connsiteX0" fmla="*/ 565564 w 723902"/>
                <a:gd name="connsiteY0" fmla="*/ 0 h 1674143"/>
                <a:gd name="connsiteX1" fmla="*/ 579367 w 723902"/>
                <a:gd name="connsiteY1" fmla="*/ 15186 h 1674143"/>
                <a:gd name="connsiteX2" fmla="*/ 692908 w 723902"/>
                <a:gd name="connsiteY2" fmla="*/ 183334 h 1674143"/>
                <a:gd name="connsiteX3" fmla="*/ 723902 w 723902"/>
                <a:gd name="connsiteY3" fmla="*/ 247674 h 1674143"/>
                <a:gd name="connsiteX4" fmla="*/ 677292 w 723902"/>
                <a:gd name="connsiteY4" fmla="*/ 282528 h 1674143"/>
                <a:gd name="connsiteX5" fmla="*/ 293493 w 723902"/>
                <a:gd name="connsiteY5" fmla="*/ 1096356 h 1674143"/>
                <a:gd name="connsiteX6" fmla="*/ 376374 w 723902"/>
                <a:gd name="connsiteY6" fmla="*/ 1506878 h 1674143"/>
                <a:gd name="connsiteX7" fmla="*/ 389791 w 723902"/>
                <a:gd name="connsiteY7" fmla="*/ 1534730 h 1674143"/>
                <a:gd name="connsiteX8" fmla="*/ 355210 w 723902"/>
                <a:gd name="connsiteY8" fmla="*/ 1560589 h 1674143"/>
                <a:gd name="connsiteX9" fmla="*/ 176061 w 723902"/>
                <a:gd name="connsiteY9" fmla="*/ 1657828 h 1674143"/>
                <a:gd name="connsiteX10" fmla="*/ 131488 w 723902"/>
                <a:gd name="connsiteY10" fmla="*/ 1674143 h 1674143"/>
                <a:gd name="connsiteX11" fmla="*/ 105945 w 723902"/>
                <a:gd name="connsiteY11" fmla="*/ 1621118 h 1674143"/>
                <a:gd name="connsiteX12" fmla="*/ 0 w 723902"/>
                <a:gd name="connsiteY12" fmla="*/ 1096356 h 1674143"/>
                <a:gd name="connsiteX13" fmla="*/ 490603 w 723902"/>
                <a:gd name="connsiteY13" fmla="*/ 56055 h 1674143"/>
                <a:gd name="connsiteX14" fmla="*/ 56556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65564" y="0"/>
                  </a:moveTo>
                  <a:lnTo>
                    <a:pt x="579367" y="15186"/>
                  </a:lnTo>
                  <a:cubicBezTo>
                    <a:pt x="622353" y="67274"/>
                    <a:pt x="660436" y="123559"/>
                    <a:pt x="692908" y="183334"/>
                  </a:cubicBezTo>
                  <a:lnTo>
                    <a:pt x="723902" y="247674"/>
                  </a:lnTo>
                  <a:lnTo>
                    <a:pt x="677292" y="282528"/>
                  </a:lnTo>
                  <a:cubicBezTo>
                    <a:pt x="442896" y="475969"/>
                    <a:pt x="293493" y="768715"/>
                    <a:pt x="293493" y="1096356"/>
                  </a:cubicBezTo>
                  <a:cubicBezTo>
                    <a:pt x="293493" y="1241974"/>
                    <a:pt x="323005" y="1380700"/>
                    <a:pt x="376374" y="1506878"/>
                  </a:cubicBezTo>
                  <a:lnTo>
                    <a:pt x="389791" y="1534730"/>
                  </a:lnTo>
                  <a:lnTo>
                    <a:pt x="355210" y="1560589"/>
                  </a:lnTo>
                  <a:cubicBezTo>
                    <a:pt x="299101" y="1598496"/>
                    <a:pt x="239149" y="1631144"/>
                    <a:pt x="176061" y="1657828"/>
                  </a:cubicBezTo>
                  <a:lnTo>
                    <a:pt x="131488" y="1674143"/>
                  </a:lnTo>
                  <a:lnTo>
                    <a:pt x="105945" y="1621118"/>
                  </a:lnTo>
                  <a:cubicBezTo>
                    <a:pt x="37724" y="1459828"/>
                    <a:pt x="0" y="1282497"/>
                    <a:pt x="0" y="1096356"/>
                  </a:cubicBezTo>
                  <a:cubicBezTo>
                    <a:pt x="0" y="677538"/>
                    <a:pt x="190979" y="303326"/>
                    <a:pt x="490603" y="56055"/>
                  </a:cubicBezTo>
                  <a:lnTo>
                    <a:pt x="56556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0CF60A4-6BAA-CC20-E109-0D3FC3078029}"/>
                </a:ext>
              </a:extLst>
            </p:cNvPr>
            <p:cNvSpPr/>
            <p:nvPr/>
          </p:nvSpPr>
          <p:spPr>
            <a:xfrm>
              <a:off x="7633535" y="4532684"/>
              <a:ext cx="2385793" cy="1233899"/>
            </a:xfrm>
            <a:custGeom>
              <a:avLst/>
              <a:gdLst>
                <a:gd name="connsiteX0" fmla="*/ 2107368 w 2385793"/>
                <a:gd name="connsiteY0" fmla="*/ 0 h 1233899"/>
                <a:gd name="connsiteX1" fmla="*/ 2128091 w 2385793"/>
                <a:gd name="connsiteY1" fmla="*/ 12590 h 1233899"/>
                <a:gd name="connsiteX2" fmla="*/ 2369801 w 2385793"/>
                <a:gd name="connsiteY2" fmla="*/ 114695 h 1233899"/>
                <a:gd name="connsiteX3" fmla="*/ 2385793 w 2385793"/>
                <a:gd name="connsiteY3" fmla="*/ 118807 h 1233899"/>
                <a:gd name="connsiteX4" fmla="*/ 2379896 w 2385793"/>
                <a:gd name="connsiteY4" fmla="*/ 157445 h 1233899"/>
                <a:gd name="connsiteX5" fmla="*/ 1059132 w 2385793"/>
                <a:gd name="connsiteY5" fmla="*/ 1233899 h 1233899"/>
                <a:gd name="connsiteX6" fmla="*/ 18831 w 2385793"/>
                <a:gd name="connsiteY6" fmla="*/ 743296 h 1233899"/>
                <a:gd name="connsiteX7" fmla="*/ 0 w 2385793"/>
                <a:gd name="connsiteY7" fmla="*/ 718114 h 1233899"/>
                <a:gd name="connsiteX8" fmla="*/ 1279 w 2385793"/>
                <a:gd name="connsiteY8" fmla="*/ 717646 h 1233899"/>
                <a:gd name="connsiteX9" fmla="*/ 230283 w 2385793"/>
                <a:gd name="connsiteY9" fmla="*/ 593347 h 1233899"/>
                <a:gd name="connsiteX10" fmla="*/ 259106 w 2385793"/>
                <a:gd name="connsiteY10" fmla="*/ 571794 h 1233899"/>
                <a:gd name="connsiteX11" fmla="*/ 313374 w 2385793"/>
                <a:gd name="connsiteY11" fmla="*/ 631503 h 1233899"/>
                <a:gd name="connsiteX12" fmla="*/ 1059132 w 2385793"/>
                <a:gd name="connsiteY12" fmla="*/ 940406 h 1233899"/>
                <a:gd name="connsiteX13" fmla="*/ 2092366 w 2385793"/>
                <a:gd name="connsiteY13" fmla="*/ 98296 h 1233899"/>
                <a:gd name="connsiteX14" fmla="*/ 2107368 w 2385793"/>
                <a:gd name="connsiteY14" fmla="*/ 0 h 123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5793" h="1233899">
                  <a:moveTo>
                    <a:pt x="2107368" y="0"/>
                  </a:moveTo>
                  <a:lnTo>
                    <a:pt x="2128091" y="12590"/>
                  </a:lnTo>
                  <a:cubicBezTo>
                    <a:pt x="2204500" y="54098"/>
                    <a:pt x="2285372" y="88435"/>
                    <a:pt x="2369801" y="114695"/>
                  </a:cubicBezTo>
                  <a:lnTo>
                    <a:pt x="2385793" y="118807"/>
                  </a:lnTo>
                  <a:lnTo>
                    <a:pt x="2379896" y="157445"/>
                  </a:lnTo>
                  <a:cubicBezTo>
                    <a:pt x="2254186" y="771776"/>
                    <a:pt x="1710626" y="1233899"/>
                    <a:pt x="1059132" y="1233899"/>
                  </a:cubicBezTo>
                  <a:cubicBezTo>
                    <a:pt x="640314" y="1233899"/>
                    <a:pt x="266102" y="1042920"/>
                    <a:pt x="18831" y="743296"/>
                  </a:cubicBezTo>
                  <a:lnTo>
                    <a:pt x="0" y="718114"/>
                  </a:lnTo>
                  <a:lnTo>
                    <a:pt x="1279" y="717646"/>
                  </a:lnTo>
                  <a:cubicBezTo>
                    <a:pt x="81925" y="683536"/>
                    <a:pt x="158560" y="641802"/>
                    <a:pt x="230283" y="593347"/>
                  </a:cubicBezTo>
                  <a:lnTo>
                    <a:pt x="259106" y="571794"/>
                  </a:lnTo>
                  <a:lnTo>
                    <a:pt x="313374" y="631503"/>
                  </a:lnTo>
                  <a:cubicBezTo>
                    <a:pt x="504230" y="822359"/>
                    <a:pt x="767895" y="940406"/>
                    <a:pt x="1059132" y="940406"/>
                  </a:cubicBezTo>
                  <a:cubicBezTo>
                    <a:pt x="1568796" y="940406"/>
                    <a:pt x="1994023" y="578887"/>
                    <a:pt x="2092366" y="98296"/>
                  </a:cubicBezTo>
                  <a:lnTo>
                    <a:pt x="210736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B6AB03D-32A6-7F30-B689-F067E3524C3D}"/>
              </a:ext>
            </a:extLst>
          </p:cNvPr>
          <p:cNvGrpSpPr/>
          <p:nvPr/>
        </p:nvGrpSpPr>
        <p:grpSpPr>
          <a:xfrm rot="4429910">
            <a:off x="16100811" y="-6780951"/>
            <a:ext cx="2696307" cy="2696307"/>
            <a:chOff x="5761898" y="2659967"/>
            <a:chExt cx="2696307" cy="2696307"/>
          </a:xfrm>
          <a:solidFill>
            <a:schemeClr val="tx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BC14E0-351B-9638-54FA-75EB1A030D3C}"/>
                </a:ext>
              </a:extLst>
            </p:cNvPr>
            <p:cNvSpPr/>
            <p:nvPr/>
          </p:nvSpPr>
          <p:spPr>
            <a:xfrm>
              <a:off x="7910077" y="3175752"/>
              <a:ext cx="416641" cy="393995"/>
            </a:xfrm>
            <a:custGeom>
              <a:avLst/>
              <a:gdLst>
                <a:gd name="connsiteX0" fmla="*/ 259106 w 416641"/>
                <a:gd name="connsiteY0" fmla="*/ 0 h 393995"/>
                <a:gd name="connsiteX1" fmla="*/ 317885 w 416641"/>
                <a:gd name="connsiteY1" fmla="*/ 78603 h 393995"/>
                <a:gd name="connsiteX2" fmla="*/ 385414 w 416641"/>
                <a:gd name="connsiteY2" fmla="*/ 189759 h 393995"/>
                <a:gd name="connsiteX3" fmla="*/ 416641 w 416641"/>
                <a:gd name="connsiteY3" fmla="*/ 254583 h 393995"/>
                <a:gd name="connsiteX4" fmla="*/ 372068 w 416641"/>
                <a:gd name="connsiteY4" fmla="*/ 270897 h 393995"/>
                <a:gd name="connsiteX5" fmla="*/ 192919 w 416641"/>
                <a:gd name="connsiteY5" fmla="*/ 368136 h 393995"/>
                <a:gd name="connsiteX6" fmla="*/ 158338 w 416641"/>
                <a:gd name="connsiteY6" fmla="*/ 393995 h 393995"/>
                <a:gd name="connsiteX7" fmla="*/ 127344 w 416641"/>
                <a:gd name="connsiteY7" fmla="*/ 329655 h 393995"/>
                <a:gd name="connsiteX8" fmla="*/ 13803 w 416641"/>
                <a:gd name="connsiteY8" fmla="*/ 161507 h 393995"/>
                <a:gd name="connsiteX9" fmla="*/ 0 w 416641"/>
                <a:gd name="connsiteY9" fmla="*/ 146321 h 393995"/>
                <a:gd name="connsiteX10" fmla="*/ 28824 w 416641"/>
                <a:gd name="connsiteY10" fmla="*/ 124767 h 393995"/>
                <a:gd name="connsiteX11" fmla="*/ 257828 w 416641"/>
                <a:gd name="connsiteY11" fmla="*/ 468 h 393995"/>
                <a:gd name="connsiteX12" fmla="*/ 259106 w 416641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1" h="393995">
                  <a:moveTo>
                    <a:pt x="259106" y="0"/>
                  </a:moveTo>
                  <a:lnTo>
                    <a:pt x="317885" y="78603"/>
                  </a:lnTo>
                  <a:cubicBezTo>
                    <a:pt x="342113" y="114464"/>
                    <a:pt x="364660" y="151554"/>
                    <a:pt x="385414" y="189759"/>
                  </a:cubicBezTo>
                  <a:lnTo>
                    <a:pt x="416641" y="254583"/>
                  </a:lnTo>
                  <a:lnTo>
                    <a:pt x="372068" y="270897"/>
                  </a:lnTo>
                  <a:cubicBezTo>
                    <a:pt x="308979" y="297581"/>
                    <a:pt x="249027" y="330230"/>
                    <a:pt x="192919" y="368136"/>
                  </a:cubicBezTo>
                  <a:lnTo>
                    <a:pt x="158338" y="393995"/>
                  </a:lnTo>
                  <a:lnTo>
                    <a:pt x="127344" y="329655"/>
                  </a:lnTo>
                  <a:cubicBezTo>
                    <a:pt x="94872" y="269880"/>
                    <a:pt x="56789" y="213595"/>
                    <a:pt x="13803" y="161507"/>
                  </a:cubicBezTo>
                  <a:lnTo>
                    <a:pt x="0" y="146321"/>
                  </a:lnTo>
                  <a:lnTo>
                    <a:pt x="28824" y="124767"/>
                  </a:lnTo>
                  <a:cubicBezTo>
                    <a:pt x="100546" y="76312"/>
                    <a:pt x="177182" y="34578"/>
                    <a:pt x="257828" y="468"/>
                  </a:cubicBezTo>
                  <a:lnTo>
                    <a:pt x="25910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6F44F034-A3D6-7C18-25D9-1352DA461A9A}"/>
                </a:ext>
              </a:extLst>
            </p:cNvPr>
            <p:cNvSpPr/>
            <p:nvPr/>
          </p:nvSpPr>
          <p:spPr>
            <a:xfrm>
              <a:off x="6138050" y="4626028"/>
              <a:ext cx="356121" cy="505463"/>
            </a:xfrm>
            <a:custGeom>
              <a:avLst/>
              <a:gdLst>
                <a:gd name="connsiteX0" fmla="*/ 118575 w 356121"/>
                <a:gd name="connsiteY0" fmla="*/ 0 h 505463"/>
                <a:gd name="connsiteX1" fmla="*/ 158174 w 356121"/>
                <a:gd name="connsiteY1" fmla="*/ 52955 h 505463"/>
                <a:gd name="connsiteX2" fmla="*/ 301140 w 356121"/>
                <a:gd name="connsiteY2" fmla="*/ 195921 h 505463"/>
                <a:gd name="connsiteX3" fmla="*/ 356121 w 356121"/>
                <a:gd name="connsiteY3" fmla="*/ 237035 h 505463"/>
                <a:gd name="connsiteX4" fmla="*/ 326794 w 356121"/>
                <a:gd name="connsiteY4" fmla="*/ 317163 h 505463"/>
                <a:gd name="connsiteX5" fmla="*/ 270024 w 356121"/>
                <a:gd name="connsiteY5" fmla="*/ 435011 h 505463"/>
                <a:gd name="connsiteX6" fmla="*/ 227223 w 356121"/>
                <a:gd name="connsiteY6" fmla="*/ 505463 h 505463"/>
                <a:gd name="connsiteX7" fmla="*/ 218236 w 356121"/>
                <a:gd name="connsiteY7" fmla="*/ 500003 h 505463"/>
                <a:gd name="connsiteX8" fmla="*/ 18713 w 356121"/>
                <a:gd name="connsiteY8" fmla="*/ 335382 h 505463"/>
                <a:gd name="connsiteX9" fmla="*/ 0 w 356121"/>
                <a:gd name="connsiteY9" fmla="*/ 314792 h 505463"/>
                <a:gd name="connsiteX10" fmla="*/ 11954 w 356121"/>
                <a:gd name="connsiteY10" fmla="*/ 295115 h 505463"/>
                <a:gd name="connsiteX11" fmla="*/ 117819 w 356121"/>
                <a:gd name="connsiteY11" fmla="*/ 4952 h 505463"/>
                <a:gd name="connsiteX12" fmla="*/ 118575 w 356121"/>
                <a:gd name="connsiteY12" fmla="*/ 0 h 505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1" h="505463">
                  <a:moveTo>
                    <a:pt x="118575" y="0"/>
                  </a:moveTo>
                  <a:lnTo>
                    <a:pt x="158174" y="52955"/>
                  </a:lnTo>
                  <a:cubicBezTo>
                    <a:pt x="201161" y="105043"/>
                    <a:pt x="249052" y="152934"/>
                    <a:pt x="301140" y="195921"/>
                  </a:cubicBezTo>
                  <a:lnTo>
                    <a:pt x="356121" y="237035"/>
                  </a:lnTo>
                  <a:lnTo>
                    <a:pt x="326794" y="317163"/>
                  </a:lnTo>
                  <a:cubicBezTo>
                    <a:pt x="309739" y="357486"/>
                    <a:pt x="290778" y="396807"/>
                    <a:pt x="270024" y="435011"/>
                  </a:cubicBezTo>
                  <a:lnTo>
                    <a:pt x="227223" y="505463"/>
                  </a:lnTo>
                  <a:lnTo>
                    <a:pt x="218236" y="500003"/>
                  </a:lnTo>
                  <a:cubicBezTo>
                    <a:pt x="146514" y="451549"/>
                    <a:pt x="79705" y="396374"/>
                    <a:pt x="18713" y="335382"/>
                  </a:cubicBezTo>
                  <a:lnTo>
                    <a:pt x="0" y="314792"/>
                  </a:lnTo>
                  <a:lnTo>
                    <a:pt x="11954" y="295115"/>
                  </a:lnTo>
                  <a:cubicBezTo>
                    <a:pt x="60662" y="205452"/>
                    <a:pt x="96745" y="107936"/>
                    <a:pt x="117819" y="4952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322AA12-269B-4513-A180-B140452CF1E6}"/>
                </a:ext>
              </a:extLst>
            </p:cNvPr>
            <p:cNvSpPr/>
            <p:nvPr/>
          </p:nvSpPr>
          <p:spPr>
            <a:xfrm>
              <a:off x="5967412" y="2659967"/>
              <a:ext cx="2201770" cy="825763"/>
            </a:xfrm>
            <a:custGeom>
              <a:avLst/>
              <a:gdLst>
                <a:gd name="connsiteX0" fmla="*/ 1142639 w 2201770"/>
                <a:gd name="connsiteY0" fmla="*/ 0 h 825763"/>
                <a:gd name="connsiteX1" fmla="*/ 2182940 w 2201770"/>
                <a:gd name="connsiteY1" fmla="*/ 490603 h 825763"/>
                <a:gd name="connsiteX2" fmla="*/ 2201770 w 2201770"/>
                <a:gd name="connsiteY2" fmla="*/ 515785 h 825763"/>
                <a:gd name="connsiteX3" fmla="*/ 2200492 w 2201770"/>
                <a:gd name="connsiteY3" fmla="*/ 516253 h 825763"/>
                <a:gd name="connsiteX4" fmla="*/ 1971488 w 2201770"/>
                <a:gd name="connsiteY4" fmla="*/ 640552 h 825763"/>
                <a:gd name="connsiteX5" fmla="*/ 1942664 w 2201770"/>
                <a:gd name="connsiteY5" fmla="*/ 662106 h 825763"/>
                <a:gd name="connsiteX6" fmla="*/ 1888397 w 2201770"/>
                <a:gd name="connsiteY6" fmla="*/ 602396 h 825763"/>
                <a:gd name="connsiteX7" fmla="*/ 1142639 w 2201770"/>
                <a:gd name="connsiteY7" fmla="*/ 293493 h 825763"/>
                <a:gd name="connsiteX8" fmla="*/ 268098 w 2201770"/>
                <a:gd name="connsiteY8" fmla="*/ 758483 h 825763"/>
                <a:gd name="connsiteX9" fmla="*/ 227224 w 2201770"/>
                <a:gd name="connsiteY9" fmla="*/ 825763 h 825763"/>
                <a:gd name="connsiteX10" fmla="*/ 208511 w 2201770"/>
                <a:gd name="connsiteY10" fmla="*/ 805173 h 825763"/>
                <a:gd name="connsiteX11" fmla="*/ 8988 w 2201770"/>
                <a:gd name="connsiteY11" fmla="*/ 640552 h 825763"/>
                <a:gd name="connsiteX12" fmla="*/ 0 w 2201770"/>
                <a:gd name="connsiteY12" fmla="*/ 635092 h 825763"/>
                <a:gd name="connsiteX13" fmla="*/ 24729 w 2201770"/>
                <a:gd name="connsiteY13" fmla="*/ 594388 h 825763"/>
                <a:gd name="connsiteX14" fmla="*/ 1142639 w 2201770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01770" h="825763">
                  <a:moveTo>
                    <a:pt x="1142639" y="0"/>
                  </a:moveTo>
                  <a:cubicBezTo>
                    <a:pt x="1561457" y="0"/>
                    <a:pt x="1935669" y="190979"/>
                    <a:pt x="2182940" y="490603"/>
                  </a:cubicBezTo>
                  <a:lnTo>
                    <a:pt x="2201770" y="515785"/>
                  </a:lnTo>
                  <a:lnTo>
                    <a:pt x="2200492" y="516253"/>
                  </a:lnTo>
                  <a:cubicBezTo>
                    <a:pt x="2119846" y="550363"/>
                    <a:pt x="2043210" y="592097"/>
                    <a:pt x="1971488" y="640552"/>
                  </a:cubicBezTo>
                  <a:lnTo>
                    <a:pt x="1942664" y="662106"/>
                  </a:lnTo>
                  <a:lnTo>
                    <a:pt x="1888397" y="602396"/>
                  </a:lnTo>
                  <a:cubicBezTo>
                    <a:pt x="1697541" y="411540"/>
                    <a:pt x="1433875" y="293493"/>
                    <a:pt x="1142639" y="293493"/>
                  </a:cubicBezTo>
                  <a:cubicBezTo>
                    <a:pt x="778593" y="293493"/>
                    <a:pt x="457628" y="477942"/>
                    <a:pt x="268098" y="758483"/>
                  </a:cubicBezTo>
                  <a:lnTo>
                    <a:pt x="227224" y="825763"/>
                  </a:lnTo>
                  <a:lnTo>
                    <a:pt x="208511" y="805173"/>
                  </a:lnTo>
                  <a:cubicBezTo>
                    <a:pt x="147519" y="744181"/>
                    <a:pt x="80710" y="689006"/>
                    <a:pt x="8988" y="640552"/>
                  </a:cubicBezTo>
                  <a:lnTo>
                    <a:pt x="0" y="635092"/>
                  </a:lnTo>
                  <a:lnTo>
                    <a:pt x="24729" y="594388"/>
                  </a:lnTo>
                  <a:cubicBezTo>
                    <a:pt x="267001" y="235777"/>
                    <a:pt x="677286" y="0"/>
                    <a:pt x="114263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B9049EB-22B3-3461-DF8D-19444EA55314}"/>
                </a:ext>
              </a:extLst>
            </p:cNvPr>
            <p:cNvSpPr/>
            <p:nvPr/>
          </p:nvSpPr>
          <p:spPr>
            <a:xfrm>
              <a:off x="7734303" y="3430335"/>
              <a:ext cx="723902" cy="1674143"/>
            </a:xfrm>
            <a:custGeom>
              <a:avLst/>
              <a:gdLst>
                <a:gd name="connsiteX0" fmla="*/ 592414 w 723902"/>
                <a:gd name="connsiteY0" fmla="*/ 0 h 1674143"/>
                <a:gd name="connsiteX1" fmla="*/ 617957 w 723902"/>
                <a:gd name="connsiteY1" fmla="*/ 53024 h 1674143"/>
                <a:gd name="connsiteX2" fmla="*/ 723902 w 723902"/>
                <a:gd name="connsiteY2" fmla="*/ 577786 h 1674143"/>
                <a:gd name="connsiteX3" fmla="*/ 233299 w 723902"/>
                <a:gd name="connsiteY3" fmla="*/ 1618087 h 1674143"/>
                <a:gd name="connsiteX4" fmla="*/ 158337 w 723902"/>
                <a:gd name="connsiteY4" fmla="*/ 1674143 h 1674143"/>
                <a:gd name="connsiteX5" fmla="*/ 144535 w 723902"/>
                <a:gd name="connsiteY5" fmla="*/ 1658956 h 1674143"/>
                <a:gd name="connsiteX6" fmla="*/ 30994 w 723902"/>
                <a:gd name="connsiteY6" fmla="*/ 1490808 h 1674143"/>
                <a:gd name="connsiteX7" fmla="*/ 0 w 723902"/>
                <a:gd name="connsiteY7" fmla="*/ 1426468 h 1674143"/>
                <a:gd name="connsiteX8" fmla="*/ 46610 w 723902"/>
                <a:gd name="connsiteY8" fmla="*/ 1391614 h 1674143"/>
                <a:gd name="connsiteX9" fmla="*/ 430409 w 723902"/>
                <a:gd name="connsiteY9" fmla="*/ 577786 h 1674143"/>
                <a:gd name="connsiteX10" fmla="*/ 347528 w 723902"/>
                <a:gd name="connsiteY10" fmla="*/ 167264 h 1674143"/>
                <a:gd name="connsiteX11" fmla="*/ 334111 w 723902"/>
                <a:gd name="connsiteY11" fmla="*/ 139412 h 1674143"/>
                <a:gd name="connsiteX12" fmla="*/ 368692 w 723902"/>
                <a:gd name="connsiteY12" fmla="*/ 113553 h 1674143"/>
                <a:gd name="connsiteX13" fmla="*/ 547841 w 723902"/>
                <a:gd name="connsiteY13" fmla="*/ 16314 h 1674143"/>
                <a:gd name="connsiteX14" fmla="*/ 59241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92414" y="0"/>
                  </a:moveTo>
                  <a:lnTo>
                    <a:pt x="617957" y="53024"/>
                  </a:lnTo>
                  <a:cubicBezTo>
                    <a:pt x="686177" y="214315"/>
                    <a:pt x="723902" y="391645"/>
                    <a:pt x="723902" y="577786"/>
                  </a:cubicBezTo>
                  <a:cubicBezTo>
                    <a:pt x="723902" y="996604"/>
                    <a:pt x="532922" y="1370816"/>
                    <a:pt x="233299" y="1618087"/>
                  </a:cubicBezTo>
                  <a:lnTo>
                    <a:pt x="158337" y="1674143"/>
                  </a:lnTo>
                  <a:lnTo>
                    <a:pt x="144535" y="1658956"/>
                  </a:lnTo>
                  <a:cubicBezTo>
                    <a:pt x="101548" y="1606869"/>
                    <a:pt x="63466" y="1550584"/>
                    <a:pt x="30994" y="1490808"/>
                  </a:cubicBezTo>
                  <a:lnTo>
                    <a:pt x="0" y="1426468"/>
                  </a:lnTo>
                  <a:lnTo>
                    <a:pt x="46610" y="1391614"/>
                  </a:lnTo>
                  <a:cubicBezTo>
                    <a:pt x="281006" y="1198173"/>
                    <a:pt x="430409" y="905427"/>
                    <a:pt x="430409" y="577786"/>
                  </a:cubicBezTo>
                  <a:cubicBezTo>
                    <a:pt x="430409" y="432168"/>
                    <a:pt x="400897" y="293442"/>
                    <a:pt x="347528" y="167264"/>
                  </a:cubicBezTo>
                  <a:lnTo>
                    <a:pt x="334111" y="139412"/>
                  </a:lnTo>
                  <a:lnTo>
                    <a:pt x="368692" y="113553"/>
                  </a:lnTo>
                  <a:cubicBezTo>
                    <a:pt x="424800" y="75647"/>
                    <a:pt x="484752" y="42998"/>
                    <a:pt x="547841" y="16314"/>
                  </a:cubicBezTo>
                  <a:lnTo>
                    <a:pt x="59241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EF3BC168-F785-7002-C9A8-88EE0F23FD1A}"/>
                </a:ext>
              </a:extLst>
            </p:cNvPr>
            <p:cNvSpPr/>
            <p:nvPr/>
          </p:nvSpPr>
          <p:spPr>
            <a:xfrm>
              <a:off x="5761898" y="3563487"/>
              <a:ext cx="494727" cy="1377333"/>
            </a:xfrm>
            <a:custGeom>
              <a:avLst/>
              <a:gdLst>
                <a:gd name="connsiteX0" fmla="*/ 76617 w 494727"/>
                <a:gd name="connsiteY0" fmla="*/ 0 h 1377333"/>
                <a:gd name="connsiteX1" fmla="*/ 131599 w 494727"/>
                <a:gd name="connsiteY1" fmla="*/ 41114 h 1377333"/>
                <a:gd name="connsiteX2" fmla="*/ 274565 w 494727"/>
                <a:gd name="connsiteY2" fmla="*/ 184080 h 1377333"/>
                <a:gd name="connsiteX3" fmla="*/ 314164 w 494727"/>
                <a:gd name="connsiteY3" fmla="*/ 237036 h 1377333"/>
                <a:gd name="connsiteX4" fmla="*/ 298938 w 494727"/>
                <a:gd name="connsiteY4" fmla="*/ 336801 h 1377333"/>
                <a:gd name="connsiteX5" fmla="*/ 293493 w 494727"/>
                <a:gd name="connsiteY5" fmla="*/ 444634 h 1377333"/>
                <a:gd name="connsiteX6" fmla="*/ 473613 w 494727"/>
                <a:gd name="connsiteY6" fmla="*/ 1034305 h 1377333"/>
                <a:gd name="connsiteX7" fmla="*/ 494727 w 494727"/>
                <a:gd name="connsiteY7" fmla="*/ 1062541 h 1377333"/>
                <a:gd name="connsiteX8" fmla="*/ 493971 w 494727"/>
                <a:gd name="connsiteY8" fmla="*/ 1067493 h 1377333"/>
                <a:gd name="connsiteX9" fmla="*/ 388106 w 494727"/>
                <a:gd name="connsiteY9" fmla="*/ 1357656 h 1377333"/>
                <a:gd name="connsiteX10" fmla="*/ 376152 w 494727"/>
                <a:gd name="connsiteY10" fmla="*/ 1377333 h 1377333"/>
                <a:gd name="connsiteX11" fmla="*/ 307853 w 494727"/>
                <a:gd name="connsiteY11" fmla="*/ 1302185 h 1377333"/>
                <a:gd name="connsiteX12" fmla="*/ 0 w 494727"/>
                <a:gd name="connsiteY12" fmla="*/ 444634 h 1377333"/>
                <a:gd name="connsiteX13" fmla="*/ 60610 w 494727"/>
                <a:gd name="connsiteY13" fmla="*/ 43734 h 1377333"/>
                <a:gd name="connsiteX14" fmla="*/ 76617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76617" y="0"/>
                  </a:moveTo>
                  <a:lnTo>
                    <a:pt x="131599" y="41114"/>
                  </a:lnTo>
                  <a:cubicBezTo>
                    <a:pt x="183687" y="84101"/>
                    <a:pt x="231578" y="131992"/>
                    <a:pt x="274565" y="184080"/>
                  </a:cubicBezTo>
                  <a:lnTo>
                    <a:pt x="314164" y="237036"/>
                  </a:lnTo>
                  <a:lnTo>
                    <a:pt x="298938" y="336801"/>
                  </a:lnTo>
                  <a:cubicBezTo>
                    <a:pt x="295337" y="372256"/>
                    <a:pt x="293493" y="408230"/>
                    <a:pt x="293493" y="444634"/>
                  </a:cubicBezTo>
                  <a:cubicBezTo>
                    <a:pt x="293493" y="663062"/>
                    <a:pt x="359894" y="865980"/>
                    <a:pt x="473613" y="1034305"/>
                  </a:cubicBezTo>
                  <a:lnTo>
                    <a:pt x="494727" y="1062541"/>
                  </a:lnTo>
                  <a:lnTo>
                    <a:pt x="493971" y="1067493"/>
                  </a:lnTo>
                  <a:cubicBezTo>
                    <a:pt x="472897" y="1170477"/>
                    <a:pt x="436814" y="1267993"/>
                    <a:pt x="388106" y="1357656"/>
                  </a:cubicBezTo>
                  <a:lnTo>
                    <a:pt x="376152" y="1377333"/>
                  </a:lnTo>
                  <a:lnTo>
                    <a:pt x="307853" y="1302185"/>
                  </a:lnTo>
                  <a:cubicBezTo>
                    <a:pt x="115530" y="1069145"/>
                    <a:pt x="0" y="770381"/>
                    <a:pt x="0" y="444634"/>
                  </a:cubicBezTo>
                  <a:cubicBezTo>
                    <a:pt x="0" y="305028"/>
                    <a:pt x="21220" y="170378"/>
                    <a:pt x="60610" y="43734"/>
                  </a:cubicBezTo>
                  <a:lnTo>
                    <a:pt x="7661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1803B0F-9790-32B8-F021-AC13BE0DFB3A}"/>
                </a:ext>
              </a:extLst>
            </p:cNvPr>
            <p:cNvSpPr/>
            <p:nvPr/>
          </p:nvSpPr>
          <p:spPr>
            <a:xfrm>
              <a:off x="6365272" y="4863062"/>
              <a:ext cx="1268262" cy="493212"/>
            </a:xfrm>
            <a:custGeom>
              <a:avLst/>
              <a:gdLst>
                <a:gd name="connsiteX0" fmla="*/ 128898 w 1268262"/>
                <a:gd name="connsiteY0" fmla="*/ 0 h 493212"/>
                <a:gd name="connsiteX1" fmla="*/ 155108 w 1268262"/>
                <a:gd name="connsiteY1" fmla="*/ 19599 h 493212"/>
                <a:gd name="connsiteX2" fmla="*/ 744779 w 1268262"/>
                <a:gd name="connsiteY2" fmla="*/ 199719 h 493212"/>
                <a:gd name="connsiteX3" fmla="*/ 1058403 w 1268262"/>
                <a:gd name="connsiteY3" fmla="*/ 152304 h 493212"/>
                <a:gd name="connsiteX4" fmla="*/ 1110728 w 1268262"/>
                <a:gd name="connsiteY4" fmla="*/ 133153 h 493212"/>
                <a:gd name="connsiteX5" fmla="*/ 1141955 w 1268262"/>
                <a:gd name="connsiteY5" fmla="*/ 197976 h 493212"/>
                <a:gd name="connsiteX6" fmla="*/ 1209484 w 1268262"/>
                <a:gd name="connsiteY6" fmla="*/ 309132 h 493212"/>
                <a:gd name="connsiteX7" fmla="*/ 1268262 w 1268262"/>
                <a:gd name="connsiteY7" fmla="*/ 387735 h 493212"/>
                <a:gd name="connsiteX8" fmla="*/ 1145679 w 1268262"/>
                <a:gd name="connsiteY8" fmla="*/ 432602 h 493212"/>
                <a:gd name="connsiteX9" fmla="*/ 744779 w 1268262"/>
                <a:gd name="connsiteY9" fmla="*/ 493212 h 493212"/>
                <a:gd name="connsiteX10" fmla="*/ 102169 w 1268262"/>
                <a:gd name="connsiteY10" fmla="*/ 330497 h 493212"/>
                <a:gd name="connsiteX11" fmla="*/ 0 w 1268262"/>
                <a:gd name="connsiteY11" fmla="*/ 268428 h 493212"/>
                <a:gd name="connsiteX12" fmla="*/ 42801 w 1268262"/>
                <a:gd name="connsiteY12" fmla="*/ 197976 h 493212"/>
                <a:gd name="connsiteX13" fmla="*/ 99571 w 1268262"/>
                <a:gd name="connsiteY13" fmla="*/ 80128 h 493212"/>
                <a:gd name="connsiteX14" fmla="*/ 128898 w 1268262"/>
                <a:gd name="connsiteY14" fmla="*/ 0 h 493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68262" h="493212">
                  <a:moveTo>
                    <a:pt x="128898" y="0"/>
                  </a:moveTo>
                  <a:lnTo>
                    <a:pt x="155108" y="19599"/>
                  </a:lnTo>
                  <a:cubicBezTo>
                    <a:pt x="323433" y="133318"/>
                    <a:pt x="526351" y="199719"/>
                    <a:pt x="744779" y="199719"/>
                  </a:cubicBezTo>
                  <a:cubicBezTo>
                    <a:pt x="853992" y="199719"/>
                    <a:pt x="959329" y="183119"/>
                    <a:pt x="1058403" y="152304"/>
                  </a:cubicBezTo>
                  <a:lnTo>
                    <a:pt x="1110728" y="133153"/>
                  </a:lnTo>
                  <a:lnTo>
                    <a:pt x="1141955" y="197976"/>
                  </a:lnTo>
                  <a:cubicBezTo>
                    <a:pt x="1162709" y="236181"/>
                    <a:pt x="1185256" y="273271"/>
                    <a:pt x="1209484" y="309132"/>
                  </a:cubicBezTo>
                  <a:lnTo>
                    <a:pt x="1268262" y="387735"/>
                  </a:lnTo>
                  <a:lnTo>
                    <a:pt x="1145679" y="432602"/>
                  </a:lnTo>
                  <a:cubicBezTo>
                    <a:pt x="1019034" y="471992"/>
                    <a:pt x="884385" y="493212"/>
                    <a:pt x="744779" y="493212"/>
                  </a:cubicBezTo>
                  <a:cubicBezTo>
                    <a:pt x="512102" y="493212"/>
                    <a:pt x="293193" y="434268"/>
                    <a:pt x="102169" y="330497"/>
                  </a:cubicBezTo>
                  <a:lnTo>
                    <a:pt x="0" y="268428"/>
                  </a:lnTo>
                  <a:lnTo>
                    <a:pt x="42801" y="197976"/>
                  </a:lnTo>
                  <a:cubicBezTo>
                    <a:pt x="63555" y="159772"/>
                    <a:pt x="82516" y="120451"/>
                    <a:pt x="99571" y="80128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2827C043-6E09-CFFE-8B4D-68EF8CE9CE8E}"/>
              </a:ext>
            </a:extLst>
          </p:cNvPr>
          <p:cNvGrpSpPr/>
          <p:nvPr/>
        </p:nvGrpSpPr>
        <p:grpSpPr>
          <a:xfrm rot="12698412">
            <a:off x="-9225582" y="-4526976"/>
            <a:ext cx="2696308" cy="2696308"/>
            <a:chOff x="3874481" y="3070275"/>
            <a:chExt cx="2696308" cy="2696308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011F52C-A612-8420-8D54-070EDF20850A}"/>
                </a:ext>
              </a:extLst>
            </p:cNvPr>
            <p:cNvSpPr/>
            <p:nvPr/>
          </p:nvSpPr>
          <p:spPr>
            <a:xfrm>
              <a:off x="5838514" y="3295058"/>
              <a:ext cx="356122" cy="505464"/>
            </a:xfrm>
            <a:custGeom>
              <a:avLst/>
              <a:gdLst>
                <a:gd name="connsiteX0" fmla="*/ 128898 w 356122"/>
                <a:gd name="connsiteY0" fmla="*/ 0 h 505464"/>
                <a:gd name="connsiteX1" fmla="*/ 137886 w 356122"/>
                <a:gd name="connsiteY1" fmla="*/ 5460 h 505464"/>
                <a:gd name="connsiteX2" fmla="*/ 337409 w 356122"/>
                <a:gd name="connsiteY2" fmla="*/ 170081 h 505464"/>
                <a:gd name="connsiteX3" fmla="*/ 356122 w 356122"/>
                <a:gd name="connsiteY3" fmla="*/ 190671 h 505464"/>
                <a:gd name="connsiteX4" fmla="*/ 344168 w 356122"/>
                <a:gd name="connsiteY4" fmla="*/ 210348 h 505464"/>
                <a:gd name="connsiteX5" fmla="*/ 238303 w 356122"/>
                <a:gd name="connsiteY5" fmla="*/ 500511 h 505464"/>
                <a:gd name="connsiteX6" fmla="*/ 237547 w 356122"/>
                <a:gd name="connsiteY6" fmla="*/ 505464 h 505464"/>
                <a:gd name="connsiteX7" fmla="*/ 197948 w 356122"/>
                <a:gd name="connsiteY7" fmla="*/ 452508 h 505464"/>
                <a:gd name="connsiteX8" fmla="*/ 54982 w 356122"/>
                <a:gd name="connsiteY8" fmla="*/ 309542 h 505464"/>
                <a:gd name="connsiteX9" fmla="*/ 0 w 356122"/>
                <a:gd name="connsiteY9" fmla="*/ 268428 h 505464"/>
                <a:gd name="connsiteX10" fmla="*/ 29328 w 356122"/>
                <a:gd name="connsiteY10" fmla="*/ 188300 h 505464"/>
                <a:gd name="connsiteX11" fmla="*/ 86098 w 356122"/>
                <a:gd name="connsiteY11" fmla="*/ 70452 h 505464"/>
                <a:gd name="connsiteX12" fmla="*/ 128898 w 356122"/>
                <a:gd name="connsiteY12" fmla="*/ 0 h 50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2" h="505464">
                  <a:moveTo>
                    <a:pt x="128898" y="0"/>
                  </a:moveTo>
                  <a:lnTo>
                    <a:pt x="137886" y="5460"/>
                  </a:lnTo>
                  <a:cubicBezTo>
                    <a:pt x="209608" y="53914"/>
                    <a:pt x="276417" y="109089"/>
                    <a:pt x="337409" y="170081"/>
                  </a:cubicBezTo>
                  <a:lnTo>
                    <a:pt x="356122" y="190671"/>
                  </a:lnTo>
                  <a:lnTo>
                    <a:pt x="344168" y="210348"/>
                  </a:lnTo>
                  <a:cubicBezTo>
                    <a:pt x="295460" y="300011"/>
                    <a:pt x="259376" y="397527"/>
                    <a:pt x="238303" y="500511"/>
                  </a:cubicBezTo>
                  <a:lnTo>
                    <a:pt x="237547" y="505464"/>
                  </a:lnTo>
                  <a:lnTo>
                    <a:pt x="197948" y="452508"/>
                  </a:lnTo>
                  <a:cubicBezTo>
                    <a:pt x="154961" y="400420"/>
                    <a:pt x="107070" y="352529"/>
                    <a:pt x="54982" y="309542"/>
                  </a:cubicBezTo>
                  <a:lnTo>
                    <a:pt x="0" y="268428"/>
                  </a:lnTo>
                  <a:lnTo>
                    <a:pt x="29328" y="188300"/>
                  </a:lnTo>
                  <a:cubicBezTo>
                    <a:pt x="46382" y="147977"/>
                    <a:pt x="65344" y="108657"/>
                    <a:pt x="86098" y="70452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68D6E55-88D1-D254-71B6-91C9C36D4421}"/>
                </a:ext>
              </a:extLst>
            </p:cNvPr>
            <p:cNvSpPr/>
            <p:nvPr/>
          </p:nvSpPr>
          <p:spPr>
            <a:xfrm>
              <a:off x="4338188" y="3070275"/>
              <a:ext cx="1629225" cy="571751"/>
            </a:xfrm>
            <a:custGeom>
              <a:avLst/>
              <a:gdLst>
                <a:gd name="connsiteX0" fmla="*/ 884447 w 1629225"/>
                <a:gd name="connsiteY0" fmla="*/ 0 h 571751"/>
                <a:gd name="connsiteX1" fmla="*/ 1527057 w 1629225"/>
                <a:gd name="connsiteY1" fmla="*/ 162715 h 571751"/>
                <a:gd name="connsiteX2" fmla="*/ 1629225 w 1629225"/>
                <a:gd name="connsiteY2" fmla="*/ 224784 h 571751"/>
                <a:gd name="connsiteX3" fmla="*/ 1586425 w 1629225"/>
                <a:gd name="connsiteY3" fmla="*/ 295236 h 571751"/>
                <a:gd name="connsiteX4" fmla="*/ 1529655 w 1629225"/>
                <a:gd name="connsiteY4" fmla="*/ 413084 h 571751"/>
                <a:gd name="connsiteX5" fmla="*/ 1500327 w 1629225"/>
                <a:gd name="connsiteY5" fmla="*/ 493212 h 571751"/>
                <a:gd name="connsiteX6" fmla="*/ 1474118 w 1629225"/>
                <a:gd name="connsiteY6" fmla="*/ 473613 h 571751"/>
                <a:gd name="connsiteX7" fmla="*/ 884447 w 1629225"/>
                <a:gd name="connsiteY7" fmla="*/ 293493 h 571751"/>
                <a:gd name="connsiteX8" fmla="*/ 213585 w 1629225"/>
                <a:gd name="connsiteY8" fmla="*/ 534326 h 571751"/>
                <a:gd name="connsiteX9" fmla="*/ 172407 w 1629225"/>
                <a:gd name="connsiteY9" fmla="*/ 571751 h 571751"/>
                <a:gd name="connsiteX10" fmla="*/ 114940 w 1629225"/>
                <a:gd name="connsiteY10" fmla="*/ 477157 h 571751"/>
                <a:gd name="connsiteX11" fmla="*/ 37331 w 1629225"/>
                <a:gd name="connsiteY11" fmla="*/ 373372 h 571751"/>
                <a:gd name="connsiteX12" fmla="*/ 0 w 1629225"/>
                <a:gd name="connsiteY12" fmla="*/ 332298 h 571751"/>
                <a:gd name="connsiteX13" fmla="*/ 26896 w 1629225"/>
                <a:gd name="connsiteY13" fmla="*/ 307853 h 571751"/>
                <a:gd name="connsiteX14" fmla="*/ 884447 w 1629225"/>
                <a:gd name="connsiteY14" fmla="*/ 0 h 571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9225" h="571751">
                  <a:moveTo>
                    <a:pt x="884447" y="0"/>
                  </a:moveTo>
                  <a:cubicBezTo>
                    <a:pt x="1117123" y="0"/>
                    <a:pt x="1336033" y="58944"/>
                    <a:pt x="1527057" y="162715"/>
                  </a:cubicBezTo>
                  <a:lnTo>
                    <a:pt x="1629225" y="224784"/>
                  </a:lnTo>
                  <a:lnTo>
                    <a:pt x="1586425" y="295236"/>
                  </a:lnTo>
                  <a:cubicBezTo>
                    <a:pt x="1565671" y="333441"/>
                    <a:pt x="1546709" y="372761"/>
                    <a:pt x="1529655" y="413084"/>
                  </a:cubicBezTo>
                  <a:lnTo>
                    <a:pt x="1500327" y="493212"/>
                  </a:lnTo>
                  <a:lnTo>
                    <a:pt x="1474118" y="473613"/>
                  </a:lnTo>
                  <a:cubicBezTo>
                    <a:pt x="1305793" y="359895"/>
                    <a:pt x="1102874" y="293493"/>
                    <a:pt x="884447" y="293493"/>
                  </a:cubicBezTo>
                  <a:cubicBezTo>
                    <a:pt x="629615" y="293493"/>
                    <a:pt x="395892" y="383873"/>
                    <a:pt x="213585" y="534326"/>
                  </a:cubicBezTo>
                  <a:lnTo>
                    <a:pt x="172407" y="571751"/>
                  </a:lnTo>
                  <a:lnTo>
                    <a:pt x="114940" y="477157"/>
                  </a:lnTo>
                  <a:cubicBezTo>
                    <a:pt x="90713" y="441296"/>
                    <a:pt x="64806" y="406663"/>
                    <a:pt x="37331" y="373372"/>
                  </a:cubicBezTo>
                  <a:lnTo>
                    <a:pt x="0" y="332298"/>
                  </a:lnTo>
                  <a:lnTo>
                    <a:pt x="26896" y="307853"/>
                  </a:lnTo>
                  <a:cubicBezTo>
                    <a:pt x="259936" y="115531"/>
                    <a:pt x="558700" y="0"/>
                    <a:pt x="88444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01960F4-DF0D-1BF3-4085-8BCFF819615C}"/>
                </a:ext>
              </a:extLst>
            </p:cNvPr>
            <p:cNvSpPr/>
            <p:nvPr/>
          </p:nvSpPr>
          <p:spPr>
            <a:xfrm>
              <a:off x="6076062" y="3485730"/>
              <a:ext cx="494727" cy="1377333"/>
            </a:xfrm>
            <a:custGeom>
              <a:avLst/>
              <a:gdLst>
                <a:gd name="connsiteX0" fmla="*/ 118575 w 494727"/>
                <a:gd name="connsiteY0" fmla="*/ 0 h 1377333"/>
                <a:gd name="connsiteX1" fmla="*/ 186874 w 494727"/>
                <a:gd name="connsiteY1" fmla="*/ 75148 h 1377333"/>
                <a:gd name="connsiteX2" fmla="*/ 494727 w 494727"/>
                <a:gd name="connsiteY2" fmla="*/ 932699 h 1377333"/>
                <a:gd name="connsiteX3" fmla="*/ 434117 w 494727"/>
                <a:gd name="connsiteY3" fmla="*/ 1333599 h 1377333"/>
                <a:gd name="connsiteX4" fmla="*/ 418109 w 494727"/>
                <a:gd name="connsiteY4" fmla="*/ 1377333 h 1377333"/>
                <a:gd name="connsiteX5" fmla="*/ 363128 w 494727"/>
                <a:gd name="connsiteY5" fmla="*/ 1336219 h 1377333"/>
                <a:gd name="connsiteX6" fmla="*/ 220162 w 494727"/>
                <a:gd name="connsiteY6" fmla="*/ 1193253 h 1377333"/>
                <a:gd name="connsiteX7" fmla="*/ 180563 w 494727"/>
                <a:gd name="connsiteY7" fmla="*/ 1140298 h 1377333"/>
                <a:gd name="connsiteX8" fmla="*/ 195789 w 494727"/>
                <a:gd name="connsiteY8" fmla="*/ 1040532 h 1377333"/>
                <a:gd name="connsiteX9" fmla="*/ 201234 w 494727"/>
                <a:gd name="connsiteY9" fmla="*/ 932699 h 1377333"/>
                <a:gd name="connsiteX10" fmla="*/ 21114 w 494727"/>
                <a:gd name="connsiteY10" fmla="*/ 343028 h 1377333"/>
                <a:gd name="connsiteX11" fmla="*/ 0 w 494727"/>
                <a:gd name="connsiteY11" fmla="*/ 314793 h 1377333"/>
                <a:gd name="connsiteX12" fmla="*/ 756 w 494727"/>
                <a:gd name="connsiteY12" fmla="*/ 309840 h 1377333"/>
                <a:gd name="connsiteX13" fmla="*/ 106621 w 494727"/>
                <a:gd name="connsiteY13" fmla="*/ 19677 h 1377333"/>
                <a:gd name="connsiteX14" fmla="*/ 118575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118575" y="0"/>
                  </a:moveTo>
                  <a:lnTo>
                    <a:pt x="186874" y="75148"/>
                  </a:lnTo>
                  <a:cubicBezTo>
                    <a:pt x="379196" y="308188"/>
                    <a:pt x="494727" y="606952"/>
                    <a:pt x="494727" y="932699"/>
                  </a:cubicBezTo>
                  <a:cubicBezTo>
                    <a:pt x="494727" y="1072305"/>
                    <a:pt x="473507" y="1206955"/>
                    <a:pt x="434117" y="1333599"/>
                  </a:cubicBezTo>
                  <a:lnTo>
                    <a:pt x="418109" y="1377333"/>
                  </a:lnTo>
                  <a:lnTo>
                    <a:pt x="363128" y="1336219"/>
                  </a:lnTo>
                  <a:cubicBezTo>
                    <a:pt x="311040" y="1293232"/>
                    <a:pt x="263149" y="1245341"/>
                    <a:pt x="220162" y="1193253"/>
                  </a:cubicBezTo>
                  <a:lnTo>
                    <a:pt x="180563" y="1140298"/>
                  </a:lnTo>
                  <a:lnTo>
                    <a:pt x="195789" y="1040532"/>
                  </a:lnTo>
                  <a:cubicBezTo>
                    <a:pt x="199389" y="1005077"/>
                    <a:pt x="201234" y="969104"/>
                    <a:pt x="201234" y="932699"/>
                  </a:cubicBezTo>
                  <a:cubicBezTo>
                    <a:pt x="201234" y="714272"/>
                    <a:pt x="134832" y="511353"/>
                    <a:pt x="21114" y="343028"/>
                  </a:cubicBezTo>
                  <a:lnTo>
                    <a:pt x="0" y="314793"/>
                  </a:lnTo>
                  <a:lnTo>
                    <a:pt x="756" y="309840"/>
                  </a:lnTo>
                  <a:cubicBezTo>
                    <a:pt x="21829" y="206856"/>
                    <a:pt x="57913" y="109340"/>
                    <a:pt x="106621" y="19677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2BD1193-F5F1-8FAF-FAD9-E816FA9ED85D}"/>
                </a:ext>
              </a:extLst>
            </p:cNvPr>
            <p:cNvSpPr/>
            <p:nvPr/>
          </p:nvSpPr>
          <p:spPr>
            <a:xfrm>
              <a:off x="3874481" y="3619076"/>
              <a:ext cx="433825" cy="1458524"/>
            </a:xfrm>
            <a:custGeom>
              <a:avLst/>
              <a:gdLst>
                <a:gd name="connsiteX0" fmla="*/ 264332 w 433825"/>
                <a:gd name="connsiteY0" fmla="*/ 0 h 1458524"/>
                <a:gd name="connsiteX1" fmla="*/ 274565 w 433825"/>
                <a:gd name="connsiteY1" fmla="*/ 11259 h 1458524"/>
                <a:gd name="connsiteX2" fmla="*/ 432517 w 433825"/>
                <a:gd name="connsiteY2" fmla="*/ 271599 h 1458524"/>
                <a:gd name="connsiteX3" fmla="*/ 433825 w 433825"/>
                <a:gd name="connsiteY3" fmla="*/ 275173 h 1458524"/>
                <a:gd name="connsiteX4" fmla="*/ 420785 w 433825"/>
                <a:gd name="connsiteY4" fmla="*/ 296638 h 1458524"/>
                <a:gd name="connsiteX5" fmla="*/ 293493 w 433825"/>
                <a:gd name="connsiteY5" fmla="*/ 799352 h 1458524"/>
                <a:gd name="connsiteX6" fmla="*/ 340908 w 433825"/>
                <a:gd name="connsiteY6" fmla="*/ 1112976 h 1458524"/>
                <a:gd name="connsiteX7" fmla="*/ 375066 w 433825"/>
                <a:gd name="connsiteY7" fmla="*/ 1206300 h 1458524"/>
                <a:gd name="connsiteX8" fmla="*/ 335278 w 433825"/>
                <a:gd name="connsiteY8" fmla="*/ 1271792 h 1458524"/>
                <a:gd name="connsiteX9" fmla="*/ 206495 w 433825"/>
                <a:gd name="connsiteY9" fmla="*/ 1427879 h 1458524"/>
                <a:gd name="connsiteX10" fmla="*/ 172777 w 433825"/>
                <a:gd name="connsiteY10" fmla="*/ 1458524 h 1458524"/>
                <a:gd name="connsiteX11" fmla="*/ 162715 w 433825"/>
                <a:gd name="connsiteY11" fmla="*/ 1441962 h 1458524"/>
                <a:gd name="connsiteX12" fmla="*/ 0 w 433825"/>
                <a:gd name="connsiteY12" fmla="*/ 799352 h 1458524"/>
                <a:gd name="connsiteX13" fmla="*/ 230244 w 433825"/>
                <a:gd name="connsiteY13" fmla="*/ 45586 h 1458524"/>
                <a:gd name="connsiteX14" fmla="*/ 264332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4332" y="0"/>
                  </a:moveTo>
                  <a:lnTo>
                    <a:pt x="274565" y="11259"/>
                  </a:lnTo>
                  <a:cubicBezTo>
                    <a:pt x="339045" y="89391"/>
                    <a:pt x="392491" y="176966"/>
                    <a:pt x="432517" y="271599"/>
                  </a:cubicBezTo>
                  <a:lnTo>
                    <a:pt x="433825" y="275173"/>
                  </a:lnTo>
                  <a:lnTo>
                    <a:pt x="420785" y="296638"/>
                  </a:lnTo>
                  <a:cubicBezTo>
                    <a:pt x="339605" y="446077"/>
                    <a:pt x="293493" y="617329"/>
                    <a:pt x="293493" y="799352"/>
                  </a:cubicBezTo>
                  <a:cubicBezTo>
                    <a:pt x="293493" y="908566"/>
                    <a:pt x="310093" y="1013902"/>
                    <a:pt x="340908" y="1112976"/>
                  </a:cubicBezTo>
                  <a:lnTo>
                    <a:pt x="375066" y="1206300"/>
                  </a:lnTo>
                  <a:lnTo>
                    <a:pt x="335278" y="1271792"/>
                  </a:lnTo>
                  <a:cubicBezTo>
                    <a:pt x="297372" y="1327900"/>
                    <a:pt x="254209" y="1380165"/>
                    <a:pt x="206495" y="1427879"/>
                  </a:cubicBezTo>
                  <a:lnTo>
                    <a:pt x="172777" y="1458524"/>
                  </a:lnTo>
                  <a:lnTo>
                    <a:pt x="162715" y="1441962"/>
                  </a:lnTo>
                  <a:cubicBezTo>
                    <a:pt x="58944" y="1250938"/>
                    <a:pt x="0" y="1032029"/>
                    <a:pt x="0" y="799352"/>
                  </a:cubicBezTo>
                  <a:cubicBezTo>
                    <a:pt x="0" y="520140"/>
                    <a:pt x="84880" y="260753"/>
                    <a:pt x="230244" y="45586"/>
                  </a:cubicBezTo>
                  <a:lnTo>
                    <a:pt x="264332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058FFBE-6A17-DA5E-E947-D5FC0F9774F9}"/>
                </a:ext>
              </a:extLst>
            </p:cNvPr>
            <p:cNvSpPr/>
            <p:nvPr/>
          </p:nvSpPr>
          <p:spPr>
            <a:xfrm>
              <a:off x="4219664" y="4940820"/>
              <a:ext cx="2145608" cy="825763"/>
            </a:xfrm>
            <a:custGeom>
              <a:avLst/>
              <a:gdLst>
                <a:gd name="connsiteX0" fmla="*/ 1918385 w 2145608"/>
                <a:gd name="connsiteY0" fmla="*/ 0 h 825763"/>
                <a:gd name="connsiteX1" fmla="*/ 1937098 w 2145608"/>
                <a:gd name="connsiteY1" fmla="*/ 20590 h 825763"/>
                <a:gd name="connsiteX2" fmla="*/ 2136621 w 2145608"/>
                <a:gd name="connsiteY2" fmla="*/ 185211 h 825763"/>
                <a:gd name="connsiteX3" fmla="*/ 2145608 w 2145608"/>
                <a:gd name="connsiteY3" fmla="*/ 190671 h 825763"/>
                <a:gd name="connsiteX4" fmla="*/ 2120880 w 2145608"/>
                <a:gd name="connsiteY4" fmla="*/ 231375 h 825763"/>
                <a:gd name="connsiteX5" fmla="*/ 1002970 w 2145608"/>
                <a:gd name="connsiteY5" fmla="*/ 825763 h 825763"/>
                <a:gd name="connsiteX6" fmla="*/ 49681 w 2145608"/>
                <a:gd name="connsiteY6" fmla="*/ 430898 h 825763"/>
                <a:gd name="connsiteX7" fmla="*/ 0 w 2145608"/>
                <a:gd name="connsiteY7" fmla="*/ 376235 h 825763"/>
                <a:gd name="connsiteX8" fmla="*/ 68842 w 2145608"/>
                <a:gd name="connsiteY8" fmla="*/ 313667 h 825763"/>
                <a:gd name="connsiteX9" fmla="*/ 155854 w 2145608"/>
                <a:gd name="connsiteY9" fmla="*/ 217929 h 825763"/>
                <a:gd name="connsiteX10" fmla="*/ 199374 w 2145608"/>
                <a:gd name="connsiteY10" fmla="*/ 159730 h 825763"/>
                <a:gd name="connsiteX11" fmla="*/ 257212 w 2145608"/>
                <a:gd name="connsiteY11" fmla="*/ 223367 h 825763"/>
                <a:gd name="connsiteX12" fmla="*/ 1002970 w 2145608"/>
                <a:gd name="connsiteY12" fmla="*/ 532270 h 825763"/>
                <a:gd name="connsiteX13" fmla="*/ 1877511 w 2145608"/>
                <a:gd name="connsiteY13" fmla="*/ 67280 h 825763"/>
                <a:gd name="connsiteX14" fmla="*/ 1918385 w 2145608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45608" h="825763">
                  <a:moveTo>
                    <a:pt x="1918385" y="0"/>
                  </a:moveTo>
                  <a:lnTo>
                    <a:pt x="1937098" y="20590"/>
                  </a:lnTo>
                  <a:cubicBezTo>
                    <a:pt x="1998090" y="81582"/>
                    <a:pt x="2064899" y="136757"/>
                    <a:pt x="2136621" y="185211"/>
                  </a:cubicBezTo>
                  <a:lnTo>
                    <a:pt x="2145608" y="190671"/>
                  </a:lnTo>
                  <a:lnTo>
                    <a:pt x="2120880" y="231375"/>
                  </a:lnTo>
                  <a:cubicBezTo>
                    <a:pt x="1878607" y="589986"/>
                    <a:pt x="1468323" y="825763"/>
                    <a:pt x="1002970" y="825763"/>
                  </a:cubicBezTo>
                  <a:cubicBezTo>
                    <a:pt x="630687" y="825763"/>
                    <a:pt x="293649" y="674866"/>
                    <a:pt x="49681" y="430898"/>
                  </a:cubicBezTo>
                  <a:lnTo>
                    <a:pt x="0" y="376235"/>
                  </a:lnTo>
                  <a:lnTo>
                    <a:pt x="68842" y="313667"/>
                  </a:lnTo>
                  <a:cubicBezTo>
                    <a:pt x="99338" y="283171"/>
                    <a:pt x="128379" y="251221"/>
                    <a:pt x="155854" y="217929"/>
                  </a:cubicBezTo>
                  <a:lnTo>
                    <a:pt x="199374" y="159730"/>
                  </a:lnTo>
                  <a:lnTo>
                    <a:pt x="257212" y="223367"/>
                  </a:lnTo>
                  <a:cubicBezTo>
                    <a:pt x="448068" y="414223"/>
                    <a:pt x="711733" y="532270"/>
                    <a:pt x="1002970" y="532270"/>
                  </a:cubicBezTo>
                  <a:cubicBezTo>
                    <a:pt x="1367015" y="532270"/>
                    <a:pt x="1687981" y="347822"/>
                    <a:pt x="1877511" y="67280"/>
                  </a:cubicBezTo>
                  <a:lnTo>
                    <a:pt x="191838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58E081E6-E996-3AC5-4883-F6842D22DAF5}"/>
              </a:ext>
            </a:extLst>
          </p:cNvPr>
          <p:cNvSpPr txBox="1"/>
          <p:nvPr/>
        </p:nvSpPr>
        <p:spPr>
          <a:xfrm>
            <a:off x="836448" y="-6160592"/>
            <a:ext cx="10381434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Stencil" panose="040409050D0802020404" pitchFamily="82" charset="0"/>
                <a:ea typeface="ADLaM Display" panose="02010000000000000000" pitchFamily="2" charset="0"/>
                <a:cs typeface="ADLaM Display" panose="02010000000000000000" pitchFamily="2" charset="0"/>
              </a:rPr>
              <a:t>Maze Runner</a:t>
            </a:r>
            <a:endParaRPr lang="en-US" sz="5400" dirty="0">
              <a:latin typeface="Stencil" panose="040409050D0802020404" pitchFamily="8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F4DD8DDC-971F-AB47-EB07-3B6B7286C13A}"/>
              </a:ext>
            </a:extLst>
          </p:cNvPr>
          <p:cNvGrpSpPr/>
          <p:nvPr/>
        </p:nvGrpSpPr>
        <p:grpSpPr>
          <a:xfrm rot="1052382">
            <a:off x="14204016" y="526513"/>
            <a:ext cx="7512737" cy="7512734"/>
            <a:chOff x="1987063" y="2953044"/>
            <a:chExt cx="2696309" cy="2696308"/>
          </a:xfrm>
          <a:solidFill>
            <a:srgbClr val="00B050"/>
          </a:solidFill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F517B74-CE8E-2B72-0461-858DBA1CD6E0}"/>
                </a:ext>
              </a:extLst>
            </p:cNvPr>
            <p:cNvSpPr/>
            <p:nvPr/>
          </p:nvSpPr>
          <p:spPr>
            <a:xfrm>
              <a:off x="4138812" y="3402573"/>
              <a:ext cx="371782" cy="491677"/>
            </a:xfrm>
            <a:custGeom>
              <a:avLst/>
              <a:gdLst>
                <a:gd name="connsiteX0" fmla="*/ 199375 w 371782"/>
                <a:gd name="connsiteY0" fmla="*/ 0 h 491677"/>
                <a:gd name="connsiteX1" fmla="*/ 236706 w 371782"/>
                <a:gd name="connsiteY1" fmla="*/ 41074 h 491677"/>
                <a:gd name="connsiteX2" fmla="*/ 314315 w 371782"/>
                <a:gd name="connsiteY2" fmla="*/ 144859 h 491677"/>
                <a:gd name="connsiteX3" fmla="*/ 371782 w 371782"/>
                <a:gd name="connsiteY3" fmla="*/ 239453 h 491677"/>
                <a:gd name="connsiteX4" fmla="*/ 338064 w 371782"/>
                <a:gd name="connsiteY4" fmla="*/ 270098 h 491677"/>
                <a:gd name="connsiteX5" fmla="*/ 209281 w 371782"/>
                <a:gd name="connsiteY5" fmla="*/ 426185 h 491677"/>
                <a:gd name="connsiteX6" fmla="*/ 169493 w 371782"/>
                <a:gd name="connsiteY6" fmla="*/ 491677 h 491677"/>
                <a:gd name="connsiteX7" fmla="*/ 168185 w 371782"/>
                <a:gd name="connsiteY7" fmla="*/ 488103 h 491677"/>
                <a:gd name="connsiteX8" fmla="*/ 10233 w 371782"/>
                <a:gd name="connsiteY8" fmla="*/ 227763 h 491677"/>
                <a:gd name="connsiteX9" fmla="*/ 0 w 371782"/>
                <a:gd name="connsiteY9" fmla="*/ 216504 h 491677"/>
                <a:gd name="connsiteX10" fmla="*/ 43521 w 371782"/>
                <a:gd name="connsiteY10" fmla="*/ 158305 h 491677"/>
                <a:gd name="connsiteX11" fmla="*/ 130533 w 371782"/>
                <a:gd name="connsiteY11" fmla="*/ 62567 h 491677"/>
                <a:gd name="connsiteX12" fmla="*/ 199375 w 371782"/>
                <a:gd name="connsiteY12" fmla="*/ 0 h 49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782" h="491677">
                  <a:moveTo>
                    <a:pt x="199375" y="0"/>
                  </a:moveTo>
                  <a:lnTo>
                    <a:pt x="236706" y="41074"/>
                  </a:lnTo>
                  <a:cubicBezTo>
                    <a:pt x="264181" y="74365"/>
                    <a:pt x="290088" y="108998"/>
                    <a:pt x="314315" y="144859"/>
                  </a:cubicBezTo>
                  <a:lnTo>
                    <a:pt x="371782" y="239453"/>
                  </a:lnTo>
                  <a:lnTo>
                    <a:pt x="338064" y="270098"/>
                  </a:lnTo>
                  <a:cubicBezTo>
                    <a:pt x="290350" y="317812"/>
                    <a:pt x="247187" y="370077"/>
                    <a:pt x="209281" y="426185"/>
                  </a:cubicBezTo>
                  <a:lnTo>
                    <a:pt x="169493" y="491677"/>
                  </a:lnTo>
                  <a:lnTo>
                    <a:pt x="168185" y="488103"/>
                  </a:lnTo>
                  <a:cubicBezTo>
                    <a:pt x="128159" y="393470"/>
                    <a:pt x="74713" y="305895"/>
                    <a:pt x="10233" y="227763"/>
                  </a:cubicBezTo>
                  <a:lnTo>
                    <a:pt x="0" y="216504"/>
                  </a:lnTo>
                  <a:lnTo>
                    <a:pt x="43521" y="158305"/>
                  </a:lnTo>
                  <a:cubicBezTo>
                    <a:pt x="70995" y="125013"/>
                    <a:pt x="100037" y="93063"/>
                    <a:pt x="130533" y="62567"/>
                  </a:cubicBezTo>
                  <a:lnTo>
                    <a:pt x="1993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42D62D6-C3DE-6403-A366-FF9C5E094756}"/>
                </a:ext>
              </a:extLst>
            </p:cNvPr>
            <p:cNvSpPr/>
            <p:nvPr/>
          </p:nvSpPr>
          <p:spPr>
            <a:xfrm>
              <a:off x="1987063" y="4023578"/>
              <a:ext cx="331650" cy="388648"/>
            </a:xfrm>
            <a:custGeom>
              <a:avLst/>
              <a:gdLst>
                <a:gd name="connsiteX0" fmla="*/ 331650 w 331650"/>
                <a:gd name="connsiteY0" fmla="*/ 0 h 388648"/>
                <a:gd name="connsiteX1" fmla="*/ 314920 w 331650"/>
                <a:gd name="connsiteY1" fmla="*/ 65068 h 388648"/>
                <a:gd name="connsiteX2" fmla="*/ 293493 w 331650"/>
                <a:gd name="connsiteY2" fmla="*/ 277619 h 388648"/>
                <a:gd name="connsiteX3" fmla="*/ 296122 w 331650"/>
                <a:gd name="connsiteY3" fmla="*/ 329684 h 388648"/>
                <a:gd name="connsiteX4" fmla="*/ 283674 w 331650"/>
                <a:gd name="connsiteY4" fmla="*/ 334240 h 388648"/>
                <a:gd name="connsiteX5" fmla="*/ 20615 w 331650"/>
                <a:gd name="connsiteY5" fmla="*/ 387890 h 388648"/>
                <a:gd name="connsiteX6" fmla="*/ 5606 w 331650"/>
                <a:gd name="connsiteY6" fmla="*/ 388648 h 388648"/>
                <a:gd name="connsiteX7" fmla="*/ 0 w 331650"/>
                <a:gd name="connsiteY7" fmla="*/ 277619 h 388648"/>
                <a:gd name="connsiteX8" fmla="*/ 6960 w 331650"/>
                <a:gd name="connsiteY8" fmla="*/ 139778 h 388648"/>
                <a:gd name="connsiteX9" fmla="*/ 14205 w 331650"/>
                <a:gd name="connsiteY9" fmla="*/ 92311 h 388648"/>
                <a:gd name="connsiteX10" fmla="*/ 95325 w 331650"/>
                <a:gd name="connsiteY10" fmla="*/ 79930 h 388648"/>
                <a:gd name="connsiteX11" fmla="*/ 293296 w 331650"/>
                <a:gd name="connsiteY11" fmla="*/ 18476 h 388648"/>
                <a:gd name="connsiteX12" fmla="*/ 331650 w 331650"/>
                <a:gd name="connsiteY12" fmla="*/ 0 h 388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1650" h="388648">
                  <a:moveTo>
                    <a:pt x="331650" y="0"/>
                  </a:moveTo>
                  <a:lnTo>
                    <a:pt x="314920" y="65068"/>
                  </a:lnTo>
                  <a:cubicBezTo>
                    <a:pt x="300871" y="133724"/>
                    <a:pt x="293493" y="204810"/>
                    <a:pt x="293493" y="277619"/>
                  </a:cubicBezTo>
                  <a:lnTo>
                    <a:pt x="296122" y="329684"/>
                  </a:lnTo>
                  <a:lnTo>
                    <a:pt x="283674" y="334240"/>
                  </a:lnTo>
                  <a:cubicBezTo>
                    <a:pt x="199244" y="360500"/>
                    <a:pt x="111257" y="378685"/>
                    <a:pt x="20615" y="387890"/>
                  </a:cubicBezTo>
                  <a:lnTo>
                    <a:pt x="5606" y="388648"/>
                  </a:lnTo>
                  <a:lnTo>
                    <a:pt x="0" y="277619"/>
                  </a:lnTo>
                  <a:cubicBezTo>
                    <a:pt x="0" y="231084"/>
                    <a:pt x="2358" y="185099"/>
                    <a:pt x="6960" y="139778"/>
                  </a:cubicBezTo>
                  <a:lnTo>
                    <a:pt x="14205" y="92311"/>
                  </a:lnTo>
                  <a:lnTo>
                    <a:pt x="95325" y="79930"/>
                  </a:lnTo>
                  <a:cubicBezTo>
                    <a:pt x="163981" y="65881"/>
                    <a:pt x="230207" y="45161"/>
                    <a:pt x="293296" y="18476"/>
                  </a:cubicBezTo>
                  <a:lnTo>
                    <a:pt x="33165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E33ED86-EF74-1E2E-64BF-63A854B5791B}"/>
                </a:ext>
              </a:extLst>
            </p:cNvPr>
            <p:cNvSpPr/>
            <p:nvPr/>
          </p:nvSpPr>
          <p:spPr>
            <a:xfrm>
              <a:off x="3203787" y="2953044"/>
              <a:ext cx="1134401" cy="666033"/>
            </a:xfrm>
            <a:custGeom>
              <a:avLst/>
              <a:gdLst>
                <a:gd name="connsiteX0" fmla="*/ 131431 w 1134401"/>
                <a:gd name="connsiteY0" fmla="*/ 0 h 666033"/>
                <a:gd name="connsiteX1" fmla="*/ 1084720 w 1134401"/>
                <a:gd name="connsiteY1" fmla="*/ 394865 h 666033"/>
                <a:gd name="connsiteX2" fmla="*/ 1134401 w 1134401"/>
                <a:gd name="connsiteY2" fmla="*/ 449529 h 666033"/>
                <a:gd name="connsiteX3" fmla="*/ 1065559 w 1134401"/>
                <a:gd name="connsiteY3" fmla="*/ 512096 h 666033"/>
                <a:gd name="connsiteX4" fmla="*/ 978547 w 1134401"/>
                <a:gd name="connsiteY4" fmla="*/ 607834 h 666033"/>
                <a:gd name="connsiteX5" fmla="*/ 935026 w 1134401"/>
                <a:gd name="connsiteY5" fmla="*/ 666033 h 666033"/>
                <a:gd name="connsiteX6" fmla="*/ 877189 w 1134401"/>
                <a:gd name="connsiteY6" fmla="*/ 602396 h 666033"/>
                <a:gd name="connsiteX7" fmla="*/ 131431 w 1134401"/>
                <a:gd name="connsiteY7" fmla="*/ 293493 h 666033"/>
                <a:gd name="connsiteX8" fmla="*/ 23598 w 1134401"/>
                <a:gd name="connsiteY8" fmla="*/ 298938 h 666033"/>
                <a:gd name="connsiteX9" fmla="*/ 0 w 1134401"/>
                <a:gd name="connsiteY9" fmla="*/ 302540 h 666033"/>
                <a:gd name="connsiteX10" fmla="*/ 7245 w 1134401"/>
                <a:gd name="connsiteY10" fmla="*/ 255072 h 666033"/>
                <a:gd name="connsiteX11" fmla="*/ 14205 w 1134401"/>
                <a:gd name="connsiteY11" fmla="*/ 117231 h 666033"/>
                <a:gd name="connsiteX12" fmla="*/ 8599 w 1134401"/>
                <a:gd name="connsiteY12" fmla="*/ 6202 h 666033"/>
                <a:gd name="connsiteX13" fmla="*/ 131431 w 1134401"/>
                <a:gd name="connsiteY13" fmla="*/ 0 h 66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4401" h="666033">
                  <a:moveTo>
                    <a:pt x="131431" y="0"/>
                  </a:moveTo>
                  <a:cubicBezTo>
                    <a:pt x="503713" y="0"/>
                    <a:pt x="840752" y="150897"/>
                    <a:pt x="1084720" y="394865"/>
                  </a:cubicBezTo>
                  <a:lnTo>
                    <a:pt x="1134401" y="449529"/>
                  </a:lnTo>
                  <a:lnTo>
                    <a:pt x="1065559" y="512096"/>
                  </a:lnTo>
                  <a:cubicBezTo>
                    <a:pt x="1035063" y="542592"/>
                    <a:pt x="1006021" y="574542"/>
                    <a:pt x="978547" y="607834"/>
                  </a:cubicBezTo>
                  <a:lnTo>
                    <a:pt x="935026" y="666033"/>
                  </a:lnTo>
                  <a:lnTo>
                    <a:pt x="877189" y="602396"/>
                  </a:lnTo>
                  <a:cubicBezTo>
                    <a:pt x="686333" y="411540"/>
                    <a:pt x="422667" y="293493"/>
                    <a:pt x="131431" y="293493"/>
                  </a:cubicBezTo>
                  <a:cubicBezTo>
                    <a:pt x="95026" y="293493"/>
                    <a:pt x="59053" y="295338"/>
                    <a:pt x="23598" y="298938"/>
                  </a:cubicBezTo>
                  <a:lnTo>
                    <a:pt x="0" y="302540"/>
                  </a:lnTo>
                  <a:lnTo>
                    <a:pt x="7245" y="255072"/>
                  </a:lnTo>
                  <a:cubicBezTo>
                    <a:pt x="11847" y="209751"/>
                    <a:pt x="14205" y="163766"/>
                    <a:pt x="14205" y="117231"/>
                  </a:cubicBezTo>
                  <a:lnTo>
                    <a:pt x="8599" y="6202"/>
                  </a:lnTo>
                  <a:lnTo>
                    <a:pt x="13143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1D61D37-D864-7847-37E5-C4832D138DAB}"/>
                </a:ext>
              </a:extLst>
            </p:cNvPr>
            <p:cNvSpPr/>
            <p:nvPr/>
          </p:nvSpPr>
          <p:spPr>
            <a:xfrm>
              <a:off x="2001268" y="3018209"/>
              <a:ext cx="923230" cy="1097680"/>
            </a:xfrm>
            <a:custGeom>
              <a:avLst/>
              <a:gdLst>
                <a:gd name="connsiteX0" fmla="*/ 920601 w 923230"/>
                <a:gd name="connsiteY0" fmla="*/ 0 h 1097680"/>
                <a:gd name="connsiteX1" fmla="*/ 923230 w 923230"/>
                <a:gd name="connsiteY1" fmla="*/ 52065 h 1097680"/>
                <a:gd name="connsiteX2" fmla="*/ 901803 w 923230"/>
                <a:gd name="connsiteY2" fmla="*/ 264616 h 1097680"/>
                <a:gd name="connsiteX3" fmla="*/ 885072 w 923230"/>
                <a:gd name="connsiteY3" fmla="*/ 329684 h 1097680"/>
                <a:gd name="connsiteX4" fmla="*/ 831235 w 923230"/>
                <a:gd name="connsiteY4" fmla="*/ 355619 h 1097680"/>
                <a:gd name="connsiteX5" fmla="*/ 326703 w 923230"/>
                <a:gd name="connsiteY5" fmla="*/ 969364 h 1097680"/>
                <a:gd name="connsiteX6" fmla="*/ 317445 w 923230"/>
                <a:gd name="connsiteY6" fmla="*/ 1005369 h 1097680"/>
                <a:gd name="connsiteX7" fmla="*/ 279091 w 923230"/>
                <a:gd name="connsiteY7" fmla="*/ 1023845 h 1097680"/>
                <a:gd name="connsiteX8" fmla="*/ 81120 w 923230"/>
                <a:gd name="connsiteY8" fmla="*/ 1085299 h 1097680"/>
                <a:gd name="connsiteX9" fmla="*/ 0 w 923230"/>
                <a:gd name="connsiteY9" fmla="*/ 1097680 h 1097680"/>
                <a:gd name="connsiteX10" fmla="*/ 13185 w 923230"/>
                <a:gd name="connsiteY10" fmla="*/ 1011288 h 1097680"/>
                <a:gd name="connsiteX11" fmla="*/ 809187 w 923230"/>
                <a:gd name="connsiteY11" fmla="*/ 40779 h 1097680"/>
                <a:gd name="connsiteX12" fmla="*/ 920601 w 923230"/>
                <a:gd name="connsiteY12" fmla="*/ 0 h 109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3230" h="1097680">
                  <a:moveTo>
                    <a:pt x="920601" y="0"/>
                  </a:moveTo>
                  <a:lnTo>
                    <a:pt x="923230" y="52065"/>
                  </a:lnTo>
                  <a:cubicBezTo>
                    <a:pt x="923230" y="124874"/>
                    <a:pt x="915852" y="195960"/>
                    <a:pt x="901803" y="264616"/>
                  </a:cubicBezTo>
                  <a:lnTo>
                    <a:pt x="885072" y="329684"/>
                  </a:lnTo>
                  <a:lnTo>
                    <a:pt x="831235" y="355619"/>
                  </a:lnTo>
                  <a:cubicBezTo>
                    <a:pt x="592134" y="485507"/>
                    <a:pt x="408877" y="705168"/>
                    <a:pt x="326703" y="969364"/>
                  </a:cubicBezTo>
                  <a:lnTo>
                    <a:pt x="317445" y="1005369"/>
                  </a:lnTo>
                  <a:lnTo>
                    <a:pt x="279091" y="1023845"/>
                  </a:lnTo>
                  <a:cubicBezTo>
                    <a:pt x="216002" y="1050530"/>
                    <a:pt x="149776" y="1071250"/>
                    <a:pt x="81120" y="1085299"/>
                  </a:cubicBezTo>
                  <a:lnTo>
                    <a:pt x="0" y="1097680"/>
                  </a:lnTo>
                  <a:lnTo>
                    <a:pt x="13185" y="1011288"/>
                  </a:lnTo>
                  <a:cubicBezTo>
                    <a:pt x="102978" y="572480"/>
                    <a:pt x="405959" y="211329"/>
                    <a:pt x="809187" y="40779"/>
                  </a:cubicBezTo>
                  <a:lnTo>
                    <a:pt x="92060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939AA07-1040-4B11-A8FE-DB52953277B5}"/>
                </a:ext>
              </a:extLst>
            </p:cNvPr>
            <p:cNvSpPr/>
            <p:nvPr/>
          </p:nvSpPr>
          <p:spPr>
            <a:xfrm>
              <a:off x="4249547" y="3642025"/>
              <a:ext cx="433825" cy="1458524"/>
            </a:xfrm>
            <a:custGeom>
              <a:avLst/>
              <a:gdLst>
                <a:gd name="connsiteX0" fmla="*/ 261048 w 433825"/>
                <a:gd name="connsiteY0" fmla="*/ 0 h 1458524"/>
                <a:gd name="connsiteX1" fmla="*/ 271110 w 433825"/>
                <a:gd name="connsiteY1" fmla="*/ 16562 h 1458524"/>
                <a:gd name="connsiteX2" fmla="*/ 433825 w 433825"/>
                <a:gd name="connsiteY2" fmla="*/ 659172 h 1458524"/>
                <a:gd name="connsiteX3" fmla="*/ 203581 w 433825"/>
                <a:gd name="connsiteY3" fmla="*/ 1412938 h 1458524"/>
                <a:gd name="connsiteX4" fmla="*/ 169492 w 433825"/>
                <a:gd name="connsiteY4" fmla="*/ 1458524 h 1458524"/>
                <a:gd name="connsiteX5" fmla="*/ 159260 w 433825"/>
                <a:gd name="connsiteY5" fmla="*/ 1447265 h 1458524"/>
                <a:gd name="connsiteX6" fmla="*/ 1308 w 433825"/>
                <a:gd name="connsiteY6" fmla="*/ 1186925 h 1458524"/>
                <a:gd name="connsiteX7" fmla="*/ 0 w 433825"/>
                <a:gd name="connsiteY7" fmla="*/ 1183351 h 1458524"/>
                <a:gd name="connsiteX8" fmla="*/ 13040 w 433825"/>
                <a:gd name="connsiteY8" fmla="*/ 1161886 h 1458524"/>
                <a:gd name="connsiteX9" fmla="*/ 140332 w 433825"/>
                <a:gd name="connsiteY9" fmla="*/ 659172 h 1458524"/>
                <a:gd name="connsiteX10" fmla="*/ 92917 w 433825"/>
                <a:gd name="connsiteY10" fmla="*/ 345548 h 1458524"/>
                <a:gd name="connsiteX11" fmla="*/ 58759 w 433825"/>
                <a:gd name="connsiteY11" fmla="*/ 252224 h 1458524"/>
                <a:gd name="connsiteX12" fmla="*/ 98547 w 433825"/>
                <a:gd name="connsiteY12" fmla="*/ 186732 h 1458524"/>
                <a:gd name="connsiteX13" fmla="*/ 227330 w 433825"/>
                <a:gd name="connsiteY13" fmla="*/ 30645 h 1458524"/>
                <a:gd name="connsiteX14" fmla="*/ 261048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1048" y="0"/>
                  </a:moveTo>
                  <a:lnTo>
                    <a:pt x="271110" y="16562"/>
                  </a:lnTo>
                  <a:cubicBezTo>
                    <a:pt x="374881" y="207586"/>
                    <a:pt x="433825" y="426496"/>
                    <a:pt x="433825" y="659172"/>
                  </a:cubicBezTo>
                  <a:cubicBezTo>
                    <a:pt x="433825" y="938384"/>
                    <a:pt x="348945" y="1197771"/>
                    <a:pt x="203581" y="1412938"/>
                  </a:cubicBezTo>
                  <a:lnTo>
                    <a:pt x="169492" y="1458524"/>
                  </a:lnTo>
                  <a:lnTo>
                    <a:pt x="159260" y="1447265"/>
                  </a:lnTo>
                  <a:cubicBezTo>
                    <a:pt x="94780" y="1369134"/>
                    <a:pt x="41334" y="1281558"/>
                    <a:pt x="1308" y="1186925"/>
                  </a:cubicBezTo>
                  <a:lnTo>
                    <a:pt x="0" y="1183351"/>
                  </a:lnTo>
                  <a:lnTo>
                    <a:pt x="13040" y="1161886"/>
                  </a:lnTo>
                  <a:cubicBezTo>
                    <a:pt x="94220" y="1012448"/>
                    <a:pt x="140332" y="841195"/>
                    <a:pt x="140332" y="659172"/>
                  </a:cubicBezTo>
                  <a:cubicBezTo>
                    <a:pt x="140332" y="549958"/>
                    <a:pt x="123732" y="444622"/>
                    <a:pt x="92917" y="345548"/>
                  </a:cubicBezTo>
                  <a:lnTo>
                    <a:pt x="58759" y="252224"/>
                  </a:lnTo>
                  <a:lnTo>
                    <a:pt x="98547" y="186732"/>
                  </a:lnTo>
                  <a:cubicBezTo>
                    <a:pt x="136453" y="130624"/>
                    <a:pt x="179616" y="78359"/>
                    <a:pt x="227330" y="30645"/>
                  </a:cubicBezTo>
                  <a:lnTo>
                    <a:pt x="26104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F7575FFE-3864-DF57-39D0-AFF69EDBE8E8}"/>
                </a:ext>
              </a:extLst>
            </p:cNvPr>
            <p:cNvSpPr/>
            <p:nvPr/>
          </p:nvSpPr>
          <p:spPr>
            <a:xfrm>
              <a:off x="1992670" y="4353263"/>
              <a:ext cx="2226995" cy="1296089"/>
            </a:xfrm>
            <a:custGeom>
              <a:avLst/>
              <a:gdLst>
                <a:gd name="connsiteX0" fmla="*/ 290516 w 2226995"/>
                <a:gd name="connsiteY0" fmla="*/ 0 h 1296089"/>
                <a:gd name="connsiteX1" fmla="*/ 293332 w 2226995"/>
                <a:gd name="connsiteY1" fmla="*/ 55768 h 1296089"/>
                <a:gd name="connsiteX2" fmla="*/ 1342548 w 2226995"/>
                <a:gd name="connsiteY2" fmla="*/ 1002596 h 1296089"/>
                <a:gd name="connsiteX3" fmla="*/ 2013410 w 2226995"/>
                <a:gd name="connsiteY3" fmla="*/ 761763 h 1296089"/>
                <a:gd name="connsiteX4" fmla="*/ 2054588 w 2226995"/>
                <a:gd name="connsiteY4" fmla="*/ 724338 h 1296089"/>
                <a:gd name="connsiteX5" fmla="*/ 2112055 w 2226995"/>
                <a:gd name="connsiteY5" fmla="*/ 818932 h 1296089"/>
                <a:gd name="connsiteX6" fmla="*/ 2189664 w 2226995"/>
                <a:gd name="connsiteY6" fmla="*/ 922717 h 1296089"/>
                <a:gd name="connsiteX7" fmla="*/ 2226995 w 2226995"/>
                <a:gd name="connsiteY7" fmla="*/ 963792 h 1296089"/>
                <a:gd name="connsiteX8" fmla="*/ 2200099 w 2226995"/>
                <a:gd name="connsiteY8" fmla="*/ 988236 h 1296089"/>
                <a:gd name="connsiteX9" fmla="*/ 1342548 w 2226995"/>
                <a:gd name="connsiteY9" fmla="*/ 1296089 h 1296089"/>
                <a:gd name="connsiteX10" fmla="*/ 1354 w 2226995"/>
                <a:gd name="connsiteY10" fmla="*/ 85776 h 1296089"/>
                <a:gd name="connsiteX11" fmla="*/ 0 w 2226995"/>
                <a:gd name="connsiteY11" fmla="*/ 58964 h 1296089"/>
                <a:gd name="connsiteX12" fmla="*/ 15009 w 2226995"/>
                <a:gd name="connsiteY12" fmla="*/ 58206 h 1296089"/>
                <a:gd name="connsiteX13" fmla="*/ 278068 w 2226995"/>
                <a:gd name="connsiteY13" fmla="*/ 4556 h 1296089"/>
                <a:gd name="connsiteX14" fmla="*/ 290516 w 2226995"/>
                <a:gd name="connsiteY14" fmla="*/ 0 h 129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6995" h="1296089">
                  <a:moveTo>
                    <a:pt x="290516" y="0"/>
                  </a:moveTo>
                  <a:lnTo>
                    <a:pt x="293332" y="55768"/>
                  </a:lnTo>
                  <a:cubicBezTo>
                    <a:pt x="347341" y="587587"/>
                    <a:pt x="796479" y="1002596"/>
                    <a:pt x="1342548" y="1002596"/>
                  </a:cubicBezTo>
                  <a:cubicBezTo>
                    <a:pt x="1597380" y="1002596"/>
                    <a:pt x="1831103" y="912217"/>
                    <a:pt x="2013410" y="761763"/>
                  </a:cubicBezTo>
                  <a:lnTo>
                    <a:pt x="2054588" y="724338"/>
                  </a:lnTo>
                  <a:lnTo>
                    <a:pt x="2112055" y="818932"/>
                  </a:lnTo>
                  <a:cubicBezTo>
                    <a:pt x="2136282" y="854793"/>
                    <a:pt x="2162189" y="889426"/>
                    <a:pt x="2189664" y="922717"/>
                  </a:cubicBezTo>
                  <a:lnTo>
                    <a:pt x="2226995" y="963792"/>
                  </a:lnTo>
                  <a:lnTo>
                    <a:pt x="2200099" y="988236"/>
                  </a:lnTo>
                  <a:cubicBezTo>
                    <a:pt x="1967059" y="1180559"/>
                    <a:pt x="1668295" y="1296089"/>
                    <a:pt x="1342548" y="1296089"/>
                  </a:cubicBezTo>
                  <a:cubicBezTo>
                    <a:pt x="644518" y="1296089"/>
                    <a:pt x="70393" y="765591"/>
                    <a:pt x="1354" y="85776"/>
                  </a:cubicBezTo>
                  <a:lnTo>
                    <a:pt x="0" y="58964"/>
                  </a:lnTo>
                  <a:lnTo>
                    <a:pt x="15009" y="58206"/>
                  </a:lnTo>
                  <a:cubicBezTo>
                    <a:pt x="105651" y="49001"/>
                    <a:pt x="193638" y="30816"/>
                    <a:pt x="278068" y="4556"/>
                  </a:cubicBezTo>
                  <a:lnTo>
                    <a:pt x="29051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3426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DB65B-8CF8-F4B0-B8DB-A7EBF882F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B3B880-8013-6C53-0A25-264FEEAA2BE8}"/>
              </a:ext>
            </a:extLst>
          </p:cNvPr>
          <p:cNvSpPr txBox="1"/>
          <p:nvPr/>
        </p:nvSpPr>
        <p:spPr>
          <a:xfrm>
            <a:off x="1640950" y="1807368"/>
            <a:ext cx="46346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Lighting Techniques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739E61-3498-91A5-34A3-466C009B2146}"/>
              </a:ext>
            </a:extLst>
          </p:cNvPr>
          <p:cNvCxnSpPr>
            <a:cxnSpLocks/>
          </p:cNvCxnSpPr>
          <p:nvPr/>
        </p:nvCxnSpPr>
        <p:spPr>
          <a:xfrm>
            <a:off x="554876" y="2589261"/>
            <a:ext cx="6638635" cy="0"/>
          </a:xfrm>
          <a:prstGeom prst="line">
            <a:avLst/>
          </a:prstGeom>
          <a:ln w="4445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C7FBEA1-1DB6-726C-92C0-4E2744069D9E}"/>
              </a:ext>
            </a:extLst>
          </p:cNvPr>
          <p:cNvSpPr txBox="1"/>
          <p:nvPr/>
        </p:nvSpPr>
        <p:spPr>
          <a:xfrm>
            <a:off x="601243" y="2860385"/>
            <a:ext cx="753052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Lighting Used: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Ambient Light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Directional Light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Purpose: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Ambient Light: basic visibility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Directional Light: shadows and depth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Enhances 3D realism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5E78AD5-9B80-E2A4-876E-6E3F931622A6}"/>
              </a:ext>
            </a:extLst>
          </p:cNvPr>
          <p:cNvGrpSpPr/>
          <p:nvPr/>
        </p:nvGrpSpPr>
        <p:grpSpPr>
          <a:xfrm rot="10800000">
            <a:off x="8131765" y="-850262"/>
            <a:ext cx="7512737" cy="7512734"/>
            <a:chOff x="1987063" y="2953044"/>
            <a:chExt cx="2696309" cy="2696308"/>
          </a:xfrm>
          <a:solidFill>
            <a:srgbClr val="00B050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9216154-A699-B26A-2670-90677BFFDCAF}"/>
                </a:ext>
              </a:extLst>
            </p:cNvPr>
            <p:cNvSpPr/>
            <p:nvPr/>
          </p:nvSpPr>
          <p:spPr>
            <a:xfrm>
              <a:off x="4138812" y="3402573"/>
              <a:ext cx="371782" cy="491677"/>
            </a:xfrm>
            <a:custGeom>
              <a:avLst/>
              <a:gdLst>
                <a:gd name="connsiteX0" fmla="*/ 199375 w 371782"/>
                <a:gd name="connsiteY0" fmla="*/ 0 h 491677"/>
                <a:gd name="connsiteX1" fmla="*/ 236706 w 371782"/>
                <a:gd name="connsiteY1" fmla="*/ 41074 h 491677"/>
                <a:gd name="connsiteX2" fmla="*/ 314315 w 371782"/>
                <a:gd name="connsiteY2" fmla="*/ 144859 h 491677"/>
                <a:gd name="connsiteX3" fmla="*/ 371782 w 371782"/>
                <a:gd name="connsiteY3" fmla="*/ 239453 h 491677"/>
                <a:gd name="connsiteX4" fmla="*/ 338064 w 371782"/>
                <a:gd name="connsiteY4" fmla="*/ 270098 h 491677"/>
                <a:gd name="connsiteX5" fmla="*/ 209281 w 371782"/>
                <a:gd name="connsiteY5" fmla="*/ 426185 h 491677"/>
                <a:gd name="connsiteX6" fmla="*/ 169493 w 371782"/>
                <a:gd name="connsiteY6" fmla="*/ 491677 h 491677"/>
                <a:gd name="connsiteX7" fmla="*/ 168185 w 371782"/>
                <a:gd name="connsiteY7" fmla="*/ 488103 h 491677"/>
                <a:gd name="connsiteX8" fmla="*/ 10233 w 371782"/>
                <a:gd name="connsiteY8" fmla="*/ 227763 h 491677"/>
                <a:gd name="connsiteX9" fmla="*/ 0 w 371782"/>
                <a:gd name="connsiteY9" fmla="*/ 216504 h 491677"/>
                <a:gd name="connsiteX10" fmla="*/ 43521 w 371782"/>
                <a:gd name="connsiteY10" fmla="*/ 158305 h 491677"/>
                <a:gd name="connsiteX11" fmla="*/ 130533 w 371782"/>
                <a:gd name="connsiteY11" fmla="*/ 62567 h 491677"/>
                <a:gd name="connsiteX12" fmla="*/ 199375 w 371782"/>
                <a:gd name="connsiteY12" fmla="*/ 0 h 49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782" h="491677">
                  <a:moveTo>
                    <a:pt x="199375" y="0"/>
                  </a:moveTo>
                  <a:lnTo>
                    <a:pt x="236706" y="41074"/>
                  </a:lnTo>
                  <a:cubicBezTo>
                    <a:pt x="264181" y="74365"/>
                    <a:pt x="290088" y="108998"/>
                    <a:pt x="314315" y="144859"/>
                  </a:cubicBezTo>
                  <a:lnTo>
                    <a:pt x="371782" y="239453"/>
                  </a:lnTo>
                  <a:lnTo>
                    <a:pt x="338064" y="270098"/>
                  </a:lnTo>
                  <a:cubicBezTo>
                    <a:pt x="290350" y="317812"/>
                    <a:pt x="247187" y="370077"/>
                    <a:pt x="209281" y="426185"/>
                  </a:cubicBezTo>
                  <a:lnTo>
                    <a:pt x="169493" y="491677"/>
                  </a:lnTo>
                  <a:lnTo>
                    <a:pt x="168185" y="488103"/>
                  </a:lnTo>
                  <a:cubicBezTo>
                    <a:pt x="128159" y="393470"/>
                    <a:pt x="74713" y="305895"/>
                    <a:pt x="10233" y="227763"/>
                  </a:cubicBezTo>
                  <a:lnTo>
                    <a:pt x="0" y="216504"/>
                  </a:lnTo>
                  <a:lnTo>
                    <a:pt x="43521" y="158305"/>
                  </a:lnTo>
                  <a:cubicBezTo>
                    <a:pt x="70995" y="125013"/>
                    <a:pt x="100037" y="93063"/>
                    <a:pt x="130533" y="62567"/>
                  </a:cubicBezTo>
                  <a:lnTo>
                    <a:pt x="1993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EB676BE-E487-38EF-E3FF-13CB706F153E}"/>
                </a:ext>
              </a:extLst>
            </p:cNvPr>
            <p:cNvSpPr/>
            <p:nvPr/>
          </p:nvSpPr>
          <p:spPr>
            <a:xfrm>
              <a:off x="1987063" y="4023578"/>
              <a:ext cx="331650" cy="388648"/>
            </a:xfrm>
            <a:custGeom>
              <a:avLst/>
              <a:gdLst>
                <a:gd name="connsiteX0" fmla="*/ 331650 w 331650"/>
                <a:gd name="connsiteY0" fmla="*/ 0 h 388648"/>
                <a:gd name="connsiteX1" fmla="*/ 314920 w 331650"/>
                <a:gd name="connsiteY1" fmla="*/ 65068 h 388648"/>
                <a:gd name="connsiteX2" fmla="*/ 293493 w 331650"/>
                <a:gd name="connsiteY2" fmla="*/ 277619 h 388648"/>
                <a:gd name="connsiteX3" fmla="*/ 296122 w 331650"/>
                <a:gd name="connsiteY3" fmla="*/ 329684 h 388648"/>
                <a:gd name="connsiteX4" fmla="*/ 283674 w 331650"/>
                <a:gd name="connsiteY4" fmla="*/ 334240 h 388648"/>
                <a:gd name="connsiteX5" fmla="*/ 20615 w 331650"/>
                <a:gd name="connsiteY5" fmla="*/ 387890 h 388648"/>
                <a:gd name="connsiteX6" fmla="*/ 5606 w 331650"/>
                <a:gd name="connsiteY6" fmla="*/ 388648 h 388648"/>
                <a:gd name="connsiteX7" fmla="*/ 0 w 331650"/>
                <a:gd name="connsiteY7" fmla="*/ 277619 h 388648"/>
                <a:gd name="connsiteX8" fmla="*/ 6960 w 331650"/>
                <a:gd name="connsiteY8" fmla="*/ 139778 h 388648"/>
                <a:gd name="connsiteX9" fmla="*/ 14205 w 331650"/>
                <a:gd name="connsiteY9" fmla="*/ 92311 h 388648"/>
                <a:gd name="connsiteX10" fmla="*/ 95325 w 331650"/>
                <a:gd name="connsiteY10" fmla="*/ 79930 h 388648"/>
                <a:gd name="connsiteX11" fmla="*/ 293296 w 331650"/>
                <a:gd name="connsiteY11" fmla="*/ 18476 h 388648"/>
                <a:gd name="connsiteX12" fmla="*/ 331650 w 331650"/>
                <a:gd name="connsiteY12" fmla="*/ 0 h 388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1650" h="388648">
                  <a:moveTo>
                    <a:pt x="331650" y="0"/>
                  </a:moveTo>
                  <a:lnTo>
                    <a:pt x="314920" y="65068"/>
                  </a:lnTo>
                  <a:cubicBezTo>
                    <a:pt x="300871" y="133724"/>
                    <a:pt x="293493" y="204810"/>
                    <a:pt x="293493" y="277619"/>
                  </a:cubicBezTo>
                  <a:lnTo>
                    <a:pt x="296122" y="329684"/>
                  </a:lnTo>
                  <a:lnTo>
                    <a:pt x="283674" y="334240"/>
                  </a:lnTo>
                  <a:cubicBezTo>
                    <a:pt x="199244" y="360500"/>
                    <a:pt x="111257" y="378685"/>
                    <a:pt x="20615" y="387890"/>
                  </a:cubicBezTo>
                  <a:lnTo>
                    <a:pt x="5606" y="388648"/>
                  </a:lnTo>
                  <a:lnTo>
                    <a:pt x="0" y="277619"/>
                  </a:lnTo>
                  <a:cubicBezTo>
                    <a:pt x="0" y="231084"/>
                    <a:pt x="2358" y="185099"/>
                    <a:pt x="6960" y="139778"/>
                  </a:cubicBezTo>
                  <a:lnTo>
                    <a:pt x="14205" y="92311"/>
                  </a:lnTo>
                  <a:lnTo>
                    <a:pt x="95325" y="79930"/>
                  </a:lnTo>
                  <a:cubicBezTo>
                    <a:pt x="163981" y="65881"/>
                    <a:pt x="230207" y="45161"/>
                    <a:pt x="293296" y="18476"/>
                  </a:cubicBezTo>
                  <a:lnTo>
                    <a:pt x="33165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D525B62-E892-A000-1EC1-6646085E9457}"/>
                </a:ext>
              </a:extLst>
            </p:cNvPr>
            <p:cNvSpPr/>
            <p:nvPr/>
          </p:nvSpPr>
          <p:spPr>
            <a:xfrm>
              <a:off x="3203787" y="2953044"/>
              <a:ext cx="1134401" cy="666033"/>
            </a:xfrm>
            <a:custGeom>
              <a:avLst/>
              <a:gdLst>
                <a:gd name="connsiteX0" fmla="*/ 131431 w 1134401"/>
                <a:gd name="connsiteY0" fmla="*/ 0 h 666033"/>
                <a:gd name="connsiteX1" fmla="*/ 1084720 w 1134401"/>
                <a:gd name="connsiteY1" fmla="*/ 394865 h 666033"/>
                <a:gd name="connsiteX2" fmla="*/ 1134401 w 1134401"/>
                <a:gd name="connsiteY2" fmla="*/ 449529 h 666033"/>
                <a:gd name="connsiteX3" fmla="*/ 1065559 w 1134401"/>
                <a:gd name="connsiteY3" fmla="*/ 512096 h 666033"/>
                <a:gd name="connsiteX4" fmla="*/ 978547 w 1134401"/>
                <a:gd name="connsiteY4" fmla="*/ 607834 h 666033"/>
                <a:gd name="connsiteX5" fmla="*/ 935026 w 1134401"/>
                <a:gd name="connsiteY5" fmla="*/ 666033 h 666033"/>
                <a:gd name="connsiteX6" fmla="*/ 877189 w 1134401"/>
                <a:gd name="connsiteY6" fmla="*/ 602396 h 666033"/>
                <a:gd name="connsiteX7" fmla="*/ 131431 w 1134401"/>
                <a:gd name="connsiteY7" fmla="*/ 293493 h 666033"/>
                <a:gd name="connsiteX8" fmla="*/ 23598 w 1134401"/>
                <a:gd name="connsiteY8" fmla="*/ 298938 h 666033"/>
                <a:gd name="connsiteX9" fmla="*/ 0 w 1134401"/>
                <a:gd name="connsiteY9" fmla="*/ 302540 h 666033"/>
                <a:gd name="connsiteX10" fmla="*/ 7245 w 1134401"/>
                <a:gd name="connsiteY10" fmla="*/ 255072 h 666033"/>
                <a:gd name="connsiteX11" fmla="*/ 14205 w 1134401"/>
                <a:gd name="connsiteY11" fmla="*/ 117231 h 666033"/>
                <a:gd name="connsiteX12" fmla="*/ 8599 w 1134401"/>
                <a:gd name="connsiteY12" fmla="*/ 6202 h 666033"/>
                <a:gd name="connsiteX13" fmla="*/ 131431 w 1134401"/>
                <a:gd name="connsiteY13" fmla="*/ 0 h 66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4401" h="666033">
                  <a:moveTo>
                    <a:pt x="131431" y="0"/>
                  </a:moveTo>
                  <a:cubicBezTo>
                    <a:pt x="503713" y="0"/>
                    <a:pt x="840752" y="150897"/>
                    <a:pt x="1084720" y="394865"/>
                  </a:cubicBezTo>
                  <a:lnTo>
                    <a:pt x="1134401" y="449529"/>
                  </a:lnTo>
                  <a:lnTo>
                    <a:pt x="1065559" y="512096"/>
                  </a:lnTo>
                  <a:cubicBezTo>
                    <a:pt x="1035063" y="542592"/>
                    <a:pt x="1006021" y="574542"/>
                    <a:pt x="978547" y="607834"/>
                  </a:cubicBezTo>
                  <a:lnTo>
                    <a:pt x="935026" y="666033"/>
                  </a:lnTo>
                  <a:lnTo>
                    <a:pt x="877189" y="602396"/>
                  </a:lnTo>
                  <a:cubicBezTo>
                    <a:pt x="686333" y="411540"/>
                    <a:pt x="422667" y="293493"/>
                    <a:pt x="131431" y="293493"/>
                  </a:cubicBezTo>
                  <a:cubicBezTo>
                    <a:pt x="95026" y="293493"/>
                    <a:pt x="59053" y="295338"/>
                    <a:pt x="23598" y="298938"/>
                  </a:cubicBezTo>
                  <a:lnTo>
                    <a:pt x="0" y="302540"/>
                  </a:lnTo>
                  <a:lnTo>
                    <a:pt x="7245" y="255072"/>
                  </a:lnTo>
                  <a:cubicBezTo>
                    <a:pt x="11847" y="209751"/>
                    <a:pt x="14205" y="163766"/>
                    <a:pt x="14205" y="117231"/>
                  </a:cubicBezTo>
                  <a:lnTo>
                    <a:pt x="8599" y="6202"/>
                  </a:lnTo>
                  <a:lnTo>
                    <a:pt x="13143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FAFAE83-061B-509F-353A-CE80C76D0A97}"/>
                </a:ext>
              </a:extLst>
            </p:cNvPr>
            <p:cNvSpPr/>
            <p:nvPr/>
          </p:nvSpPr>
          <p:spPr>
            <a:xfrm>
              <a:off x="2001268" y="3018209"/>
              <a:ext cx="923230" cy="1097680"/>
            </a:xfrm>
            <a:custGeom>
              <a:avLst/>
              <a:gdLst>
                <a:gd name="connsiteX0" fmla="*/ 920601 w 923230"/>
                <a:gd name="connsiteY0" fmla="*/ 0 h 1097680"/>
                <a:gd name="connsiteX1" fmla="*/ 923230 w 923230"/>
                <a:gd name="connsiteY1" fmla="*/ 52065 h 1097680"/>
                <a:gd name="connsiteX2" fmla="*/ 901803 w 923230"/>
                <a:gd name="connsiteY2" fmla="*/ 264616 h 1097680"/>
                <a:gd name="connsiteX3" fmla="*/ 885072 w 923230"/>
                <a:gd name="connsiteY3" fmla="*/ 329684 h 1097680"/>
                <a:gd name="connsiteX4" fmla="*/ 831235 w 923230"/>
                <a:gd name="connsiteY4" fmla="*/ 355619 h 1097680"/>
                <a:gd name="connsiteX5" fmla="*/ 326703 w 923230"/>
                <a:gd name="connsiteY5" fmla="*/ 969364 h 1097680"/>
                <a:gd name="connsiteX6" fmla="*/ 317445 w 923230"/>
                <a:gd name="connsiteY6" fmla="*/ 1005369 h 1097680"/>
                <a:gd name="connsiteX7" fmla="*/ 279091 w 923230"/>
                <a:gd name="connsiteY7" fmla="*/ 1023845 h 1097680"/>
                <a:gd name="connsiteX8" fmla="*/ 81120 w 923230"/>
                <a:gd name="connsiteY8" fmla="*/ 1085299 h 1097680"/>
                <a:gd name="connsiteX9" fmla="*/ 0 w 923230"/>
                <a:gd name="connsiteY9" fmla="*/ 1097680 h 1097680"/>
                <a:gd name="connsiteX10" fmla="*/ 13185 w 923230"/>
                <a:gd name="connsiteY10" fmla="*/ 1011288 h 1097680"/>
                <a:gd name="connsiteX11" fmla="*/ 809187 w 923230"/>
                <a:gd name="connsiteY11" fmla="*/ 40779 h 1097680"/>
                <a:gd name="connsiteX12" fmla="*/ 920601 w 923230"/>
                <a:gd name="connsiteY12" fmla="*/ 0 h 109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3230" h="1097680">
                  <a:moveTo>
                    <a:pt x="920601" y="0"/>
                  </a:moveTo>
                  <a:lnTo>
                    <a:pt x="923230" y="52065"/>
                  </a:lnTo>
                  <a:cubicBezTo>
                    <a:pt x="923230" y="124874"/>
                    <a:pt x="915852" y="195960"/>
                    <a:pt x="901803" y="264616"/>
                  </a:cubicBezTo>
                  <a:lnTo>
                    <a:pt x="885072" y="329684"/>
                  </a:lnTo>
                  <a:lnTo>
                    <a:pt x="831235" y="355619"/>
                  </a:lnTo>
                  <a:cubicBezTo>
                    <a:pt x="592134" y="485507"/>
                    <a:pt x="408877" y="705168"/>
                    <a:pt x="326703" y="969364"/>
                  </a:cubicBezTo>
                  <a:lnTo>
                    <a:pt x="317445" y="1005369"/>
                  </a:lnTo>
                  <a:lnTo>
                    <a:pt x="279091" y="1023845"/>
                  </a:lnTo>
                  <a:cubicBezTo>
                    <a:pt x="216002" y="1050530"/>
                    <a:pt x="149776" y="1071250"/>
                    <a:pt x="81120" y="1085299"/>
                  </a:cubicBezTo>
                  <a:lnTo>
                    <a:pt x="0" y="1097680"/>
                  </a:lnTo>
                  <a:lnTo>
                    <a:pt x="13185" y="1011288"/>
                  </a:lnTo>
                  <a:cubicBezTo>
                    <a:pt x="102978" y="572480"/>
                    <a:pt x="405959" y="211329"/>
                    <a:pt x="809187" y="40779"/>
                  </a:cubicBezTo>
                  <a:lnTo>
                    <a:pt x="92060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B644897-8473-35D2-D350-E069ED43797A}"/>
                </a:ext>
              </a:extLst>
            </p:cNvPr>
            <p:cNvSpPr/>
            <p:nvPr/>
          </p:nvSpPr>
          <p:spPr>
            <a:xfrm>
              <a:off x="4249547" y="3642025"/>
              <a:ext cx="433825" cy="1458524"/>
            </a:xfrm>
            <a:custGeom>
              <a:avLst/>
              <a:gdLst>
                <a:gd name="connsiteX0" fmla="*/ 261048 w 433825"/>
                <a:gd name="connsiteY0" fmla="*/ 0 h 1458524"/>
                <a:gd name="connsiteX1" fmla="*/ 271110 w 433825"/>
                <a:gd name="connsiteY1" fmla="*/ 16562 h 1458524"/>
                <a:gd name="connsiteX2" fmla="*/ 433825 w 433825"/>
                <a:gd name="connsiteY2" fmla="*/ 659172 h 1458524"/>
                <a:gd name="connsiteX3" fmla="*/ 203581 w 433825"/>
                <a:gd name="connsiteY3" fmla="*/ 1412938 h 1458524"/>
                <a:gd name="connsiteX4" fmla="*/ 169492 w 433825"/>
                <a:gd name="connsiteY4" fmla="*/ 1458524 h 1458524"/>
                <a:gd name="connsiteX5" fmla="*/ 159260 w 433825"/>
                <a:gd name="connsiteY5" fmla="*/ 1447265 h 1458524"/>
                <a:gd name="connsiteX6" fmla="*/ 1308 w 433825"/>
                <a:gd name="connsiteY6" fmla="*/ 1186925 h 1458524"/>
                <a:gd name="connsiteX7" fmla="*/ 0 w 433825"/>
                <a:gd name="connsiteY7" fmla="*/ 1183351 h 1458524"/>
                <a:gd name="connsiteX8" fmla="*/ 13040 w 433825"/>
                <a:gd name="connsiteY8" fmla="*/ 1161886 h 1458524"/>
                <a:gd name="connsiteX9" fmla="*/ 140332 w 433825"/>
                <a:gd name="connsiteY9" fmla="*/ 659172 h 1458524"/>
                <a:gd name="connsiteX10" fmla="*/ 92917 w 433825"/>
                <a:gd name="connsiteY10" fmla="*/ 345548 h 1458524"/>
                <a:gd name="connsiteX11" fmla="*/ 58759 w 433825"/>
                <a:gd name="connsiteY11" fmla="*/ 252224 h 1458524"/>
                <a:gd name="connsiteX12" fmla="*/ 98547 w 433825"/>
                <a:gd name="connsiteY12" fmla="*/ 186732 h 1458524"/>
                <a:gd name="connsiteX13" fmla="*/ 227330 w 433825"/>
                <a:gd name="connsiteY13" fmla="*/ 30645 h 1458524"/>
                <a:gd name="connsiteX14" fmla="*/ 261048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1048" y="0"/>
                  </a:moveTo>
                  <a:lnTo>
                    <a:pt x="271110" y="16562"/>
                  </a:lnTo>
                  <a:cubicBezTo>
                    <a:pt x="374881" y="207586"/>
                    <a:pt x="433825" y="426496"/>
                    <a:pt x="433825" y="659172"/>
                  </a:cubicBezTo>
                  <a:cubicBezTo>
                    <a:pt x="433825" y="938384"/>
                    <a:pt x="348945" y="1197771"/>
                    <a:pt x="203581" y="1412938"/>
                  </a:cubicBezTo>
                  <a:lnTo>
                    <a:pt x="169492" y="1458524"/>
                  </a:lnTo>
                  <a:lnTo>
                    <a:pt x="159260" y="1447265"/>
                  </a:lnTo>
                  <a:cubicBezTo>
                    <a:pt x="94780" y="1369134"/>
                    <a:pt x="41334" y="1281558"/>
                    <a:pt x="1308" y="1186925"/>
                  </a:cubicBezTo>
                  <a:lnTo>
                    <a:pt x="0" y="1183351"/>
                  </a:lnTo>
                  <a:lnTo>
                    <a:pt x="13040" y="1161886"/>
                  </a:lnTo>
                  <a:cubicBezTo>
                    <a:pt x="94220" y="1012448"/>
                    <a:pt x="140332" y="841195"/>
                    <a:pt x="140332" y="659172"/>
                  </a:cubicBezTo>
                  <a:cubicBezTo>
                    <a:pt x="140332" y="549958"/>
                    <a:pt x="123732" y="444622"/>
                    <a:pt x="92917" y="345548"/>
                  </a:cubicBezTo>
                  <a:lnTo>
                    <a:pt x="58759" y="252224"/>
                  </a:lnTo>
                  <a:lnTo>
                    <a:pt x="98547" y="186732"/>
                  </a:lnTo>
                  <a:cubicBezTo>
                    <a:pt x="136453" y="130624"/>
                    <a:pt x="179616" y="78359"/>
                    <a:pt x="227330" y="30645"/>
                  </a:cubicBezTo>
                  <a:lnTo>
                    <a:pt x="26104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EB92AFA-003F-7B82-DAA6-E32D400AB3A4}"/>
                </a:ext>
              </a:extLst>
            </p:cNvPr>
            <p:cNvSpPr/>
            <p:nvPr/>
          </p:nvSpPr>
          <p:spPr>
            <a:xfrm>
              <a:off x="1992670" y="4353263"/>
              <a:ext cx="2226995" cy="1296089"/>
            </a:xfrm>
            <a:custGeom>
              <a:avLst/>
              <a:gdLst>
                <a:gd name="connsiteX0" fmla="*/ 290516 w 2226995"/>
                <a:gd name="connsiteY0" fmla="*/ 0 h 1296089"/>
                <a:gd name="connsiteX1" fmla="*/ 293332 w 2226995"/>
                <a:gd name="connsiteY1" fmla="*/ 55768 h 1296089"/>
                <a:gd name="connsiteX2" fmla="*/ 1342548 w 2226995"/>
                <a:gd name="connsiteY2" fmla="*/ 1002596 h 1296089"/>
                <a:gd name="connsiteX3" fmla="*/ 2013410 w 2226995"/>
                <a:gd name="connsiteY3" fmla="*/ 761763 h 1296089"/>
                <a:gd name="connsiteX4" fmla="*/ 2054588 w 2226995"/>
                <a:gd name="connsiteY4" fmla="*/ 724338 h 1296089"/>
                <a:gd name="connsiteX5" fmla="*/ 2112055 w 2226995"/>
                <a:gd name="connsiteY5" fmla="*/ 818932 h 1296089"/>
                <a:gd name="connsiteX6" fmla="*/ 2189664 w 2226995"/>
                <a:gd name="connsiteY6" fmla="*/ 922717 h 1296089"/>
                <a:gd name="connsiteX7" fmla="*/ 2226995 w 2226995"/>
                <a:gd name="connsiteY7" fmla="*/ 963792 h 1296089"/>
                <a:gd name="connsiteX8" fmla="*/ 2200099 w 2226995"/>
                <a:gd name="connsiteY8" fmla="*/ 988236 h 1296089"/>
                <a:gd name="connsiteX9" fmla="*/ 1342548 w 2226995"/>
                <a:gd name="connsiteY9" fmla="*/ 1296089 h 1296089"/>
                <a:gd name="connsiteX10" fmla="*/ 1354 w 2226995"/>
                <a:gd name="connsiteY10" fmla="*/ 85776 h 1296089"/>
                <a:gd name="connsiteX11" fmla="*/ 0 w 2226995"/>
                <a:gd name="connsiteY11" fmla="*/ 58964 h 1296089"/>
                <a:gd name="connsiteX12" fmla="*/ 15009 w 2226995"/>
                <a:gd name="connsiteY12" fmla="*/ 58206 h 1296089"/>
                <a:gd name="connsiteX13" fmla="*/ 278068 w 2226995"/>
                <a:gd name="connsiteY13" fmla="*/ 4556 h 1296089"/>
                <a:gd name="connsiteX14" fmla="*/ 290516 w 2226995"/>
                <a:gd name="connsiteY14" fmla="*/ 0 h 129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6995" h="1296089">
                  <a:moveTo>
                    <a:pt x="290516" y="0"/>
                  </a:moveTo>
                  <a:lnTo>
                    <a:pt x="293332" y="55768"/>
                  </a:lnTo>
                  <a:cubicBezTo>
                    <a:pt x="347341" y="587587"/>
                    <a:pt x="796479" y="1002596"/>
                    <a:pt x="1342548" y="1002596"/>
                  </a:cubicBezTo>
                  <a:cubicBezTo>
                    <a:pt x="1597380" y="1002596"/>
                    <a:pt x="1831103" y="912217"/>
                    <a:pt x="2013410" y="761763"/>
                  </a:cubicBezTo>
                  <a:lnTo>
                    <a:pt x="2054588" y="724338"/>
                  </a:lnTo>
                  <a:lnTo>
                    <a:pt x="2112055" y="818932"/>
                  </a:lnTo>
                  <a:cubicBezTo>
                    <a:pt x="2136282" y="854793"/>
                    <a:pt x="2162189" y="889426"/>
                    <a:pt x="2189664" y="922717"/>
                  </a:cubicBezTo>
                  <a:lnTo>
                    <a:pt x="2226995" y="963792"/>
                  </a:lnTo>
                  <a:lnTo>
                    <a:pt x="2200099" y="988236"/>
                  </a:lnTo>
                  <a:cubicBezTo>
                    <a:pt x="1967059" y="1180559"/>
                    <a:pt x="1668295" y="1296089"/>
                    <a:pt x="1342548" y="1296089"/>
                  </a:cubicBezTo>
                  <a:cubicBezTo>
                    <a:pt x="644518" y="1296089"/>
                    <a:pt x="70393" y="765591"/>
                    <a:pt x="1354" y="85776"/>
                  </a:cubicBezTo>
                  <a:lnTo>
                    <a:pt x="0" y="58964"/>
                  </a:lnTo>
                  <a:lnTo>
                    <a:pt x="15009" y="58206"/>
                  </a:lnTo>
                  <a:cubicBezTo>
                    <a:pt x="105651" y="49001"/>
                    <a:pt x="193638" y="30816"/>
                    <a:pt x="278068" y="4556"/>
                  </a:cubicBezTo>
                  <a:lnTo>
                    <a:pt x="29051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A57BA08-066F-8217-ED50-ACE861759511}"/>
              </a:ext>
            </a:extLst>
          </p:cNvPr>
          <p:cNvGrpSpPr/>
          <p:nvPr/>
        </p:nvGrpSpPr>
        <p:grpSpPr>
          <a:xfrm rot="4127429">
            <a:off x="-11476497" y="7095879"/>
            <a:ext cx="7117803" cy="7117803"/>
            <a:chOff x="3874481" y="3070275"/>
            <a:chExt cx="2696308" cy="2696308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4DD543F-5F38-ACD6-D55E-800F38D5E831}"/>
                </a:ext>
              </a:extLst>
            </p:cNvPr>
            <p:cNvSpPr/>
            <p:nvPr/>
          </p:nvSpPr>
          <p:spPr>
            <a:xfrm>
              <a:off x="5838514" y="3295058"/>
              <a:ext cx="356122" cy="505464"/>
            </a:xfrm>
            <a:custGeom>
              <a:avLst/>
              <a:gdLst>
                <a:gd name="connsiteX0" fmla="*/ 128898 w 356122"/>
                <a:gd name="connsiteY0" fmla="*/ 0 h 505464"/>
                <a:gd name="connsiteX1" fmla="*/ 137886 w 356122"/>
                <a:gd name="connsiteY1" fmla="*/ 5460 h 505464"/>
                <a:gd name="connsiteX2" fmla="*/ 337409 w 356122"/>
                <a:gd name="connsiteY2" fmla="*/ 170081 h 505464"/>
                <a:gd name="connsiteX3" fmla="*/ 356122 w 356122"/>
                <a:gd name="connsiteY3" fmla="*/ 190671 h 505464"/>
                <a:gd name="connsiteX4" fmla="*/ 344168 w 356122"/>
                <a:gd name="connsiteY4" fmla="*/ 210348 h 505464"/>
                <a:gd name="connsiteX5" fmla="*/ 238303 w 356122"/>
                <a:gd name="connsiteY5" fmla="*/ 500511 h 505464"/>
                <a:gd name="connsiteX6" fmla="*/ 237547 w 356122"/>
                <a:gd name="connsiteY6" fmla="*/ 505464 h 505464"/>
                <a:gd name="connsiteX7" fmla="*/ 197948 w 356122"/>
                <a:gd name="connsiteY7" fmla="*/ 452508 h 505464"/>
                <a:gd name="connsiteX8" fmla="*/ 54982 w 356122"/>
                <a:gd name="connsiteY8" fmla="*/ 309542 h 505464"/>
                <a:gd name="connsiteX9" fmla="*/ 0 w 356122"/>
                <a:gd name="connsiteY9" fmla="*/ 268428 h 505464"/>
                <a:gd name="connsiteX10" fmla="*/ 29328 w 356122"/>
                <a:gd name="connsiteY10" fmla="*/ 188300 h 505464"/>
                <a:gd name="connsiteX11" fmla="*/ 86098 w 356122"/>
                <a:gd name="connsiteY11" fmla="*/ 70452 h 505464"/>
                <a:gd name="connsiteX12" fmla="*/ 128898 w 356122"/>
                <a:gd name="connsiteY12" fmla="*/ 0 h 50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2" h="505464">
                  <a:moveTo>
                    <a:pt x="128898" y="0"/>
                  </a:moveTo>
                  <a:lnTo>
                    <a:pt x="137886" y="5460"/>
                  </a:lnTo>
                  <a:cubicBezTo>
                    <a:pt x="209608" y="53914"/>
                    <a:pt x="276417" y="109089"/>
                    <a:pt x="337409" y="170081"/>
                  </a:cubicBezTo>
                  <a:lnTo>
                    <a:pt x="356122" y="190671"/>
                  </a:lnTo>
                  <a:lnTo>
                    <a:pt x="344168" y="210348"/>
                  </a:lnTo>
                  <a:cubicBezTo>
                    <a:pt x="295460" y="300011"/>
                    <a:pt x="259376" y="397527"/>
                    <a:pt x="238303" y="500511"/>
                  </a:cubicBezTo>
                  <a:lnTo>
                    <a:pt x="237547" y="505464"/>
                  </a:lnTo>
                  <a:lnTo>
                    <a:pt x="197948" y="452508"/>
                  </a:lnTo>
                  <a:cubicBezTo>
                    <a:pt x="154961" y="400420"/>
                    <a:pt x="107070" y="352529"/>
                    <a:pt x="54982" y="309542"/>
                  </a:cubicBezTo>
                  <a:lnTo>
                    <a:pt x="0" y="268428"/>
                  </a:lnTo>
                  <a:lnTo>
                    <a:pt x="29328" y="188300"/>
                  </a:lnTo>
                  <a:cubicBezTo>
                    <a:pt x="46382" y="147977"/>
                    <a:pt x="65344" y="108657"/>
                    <a:pt x="86098" y="70452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0ED41E8-FC46-FC26-B3F1-B35B2CDB0236}"/>
                </a:ext>
              </a:extLst>
            </p:cNvPr>
            <p:cNvSpPr/>
            <p:nvPr/>
          </p:nvSpPr>
          <p:spPr>
            <a:xfrm>
              <a:off x="4338188" y="3070275"/>
              <a:ext cx="1629225" cy="571751"/>
            </a:xfrm>
            <a:custGeom>
              <a:avLst/>
              <a:gdLst>
                <a:gd name="connsiteX0" fmla="*/ 884447 w 1629225"/>
                <a:gd name="connsiteY0" fmla="*/ 0 h 571751"/>
                <a:gd name="connsiteX1" fmla="*/ 1527057 w 1629225"/>
                <a:gd name="connsiteY1" fmla="*/ 162715 h 571751"/>
                <a:gd name="connsiteX2" fmla="*/ 1629225 w 1629225"/>
                <a:gd name="connsiteY2" fmla="*/ 224784 h 571751"/>
                <a:gd name="connsiteX3" fmla="*/ 1586425 w 1629225"/>
                <a:gd name="connsiteY3" fmla="*/ 295236 h 571751"/>
                <a:gd name="connsiteX4" fmla="*/ 1529655 w 1629225"/>
                <a:gd name="connsiteY4" fmla="*/ 413084 h 571751"/>
                <a:gd name="connsiteX5" fmla="*/ 1500327 w 1629225"/>
                <a:gd name="connsiteY5" fmla="*/ 493212 h 571751"/>
                <a:gd name="connsiteX6" fmla="*/ 1474118 w 1629225"/>
                <a:gd name="connsiteY6" fmla="*/ 473613 h 571751"/>
                <a:gd name="connsiteX7" fmla="*/ 884447 w 1629225"/>
                <a:gd name="connsiteY7" fmla="*/ 293493 h 571751"/>
                <a:gd name="connsiteX8" fmla="*/ 213585 w 1629225"/>
                <a:gd name="connsiteY8" fmla="*/ 534326 h 571751"/>
                <a:gd name="connsiteX9" fmla="*/ 172407 w 1629225"/>
                <a:gd name="connsiteY9" fmla="*/ 571751 h 571751"/>
                <a:gd name="connsiteX10" fmla="*/ 114940 w 1629225"/>
                <a:gd name="connsiteY10" fmla="*/ 477157 h 571751"/>
                <a:gd name="connsiteX11" fmla="*/ 37331 w 1629225"/>
                <a:gd name="connsiteY11" fmla="*/ 373372 h 571751"/>
                <a:gd name="connsiteX12" fmla="*/ 0 w 1629225"/>
                <a:gd name="connsiteY12" fmla="*/ 332298 h 571751"/>
                <a:gd name="connsiteX13" fmla="*/ 26896 w 1629225"/>
                <a:gd name="connsiteY13" fmla="*/ 307853 h 571751"/>
                <a:gd name="connsiteX14" fmla="*/ 884447 w 1629225"/>
                <a:gd name="connsiteY14" fmla="*/ 0 h 571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9225" h="571751">
                  <a:moveTo>
                    <a:pt x="884447" y="0"/>
                  </a:moveTo>
                  <a:cubicBezTo>
                    <a:pt x="1117123" y="0"/>
                    <a:pt x="1336033" y="58944"/>
                    <a:pt x="1527057" y="162715"/>
                  </a:cubicBezTo>
                  <a:lnTo>
                    <a:pt x="1629225" y="224784"/>
                  </a:lnTo>
                  <a:lnTo>
                    <a:pt x="1586425" y="295236"/>
                  </a:lnTo>
                  <a:cubicBezTo>
                    <a:pt x="1565671" y="333441"/>
                    <a:pt x="1546709" y="372761"/>
                    <a:pt x="1529655" y="413084"/>
                  </a:cubicBezTo>
                  <a:lnTo>
                    <a:pt x="1500327" y="493212"/>
                  </a:lnTo>
                  <a:lnTo>
                    <a:pt x="1474118" y="473613"/>
                  </a:lnTo>
                  <a:cubicBezTo>
                    <a:pt x="1305793" y="359895"/>
                    <a:pt x="1102874" y="293493"/>
                    <a:pt x="884447" y="293493"/>
                  </a:cubicBezTo>
                  <a:cubicBezTo>
                    <a:pt x="629615" y="293493"/>
                    <a:pt x="395892" y="383873"/>
                    <a:pt x="213585" y="534326"/>
                  </a:cubicBezTo>
                  <a:lnTo>
                    <a:pt x="172407" y="571751"/>
                  </a:lnTo>
                  <a:lnTo>
                    <a:pt x="114940" y="477157"/>
                  </a:lnTo>
                  <a:cubicBezTo>
                    <a:pt x="90713" y="441296"/>
                    <a:pt x="64806" y="406663"/>
                    <a:pt x="37331" y="373372"/>
                  </a:cubicBezTo>
                  <a:lnTo>
                    <a:pt x="0" y="332298"/>
                  </a:lnTo>
                  <a:lnTo>
                    <a:pt x="26896" y="307853"/>
                  </a:lnTo>
                  <a:cubicBezTo>
                    <a:pt x="259936" y="115531"/>
                    <a:pt x="558700" y="0"/>
                    <a:pt x="88444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16E1BBC-5B6D-2660-7BC1-5455A5E157B5}"/>
                </a:ext>
              </a:extLst>
            </p:cNvPr>
            <p:cNvSpPr/>
            <p:nvPr/>
          </p:nvSpPr>
          <p:spPr>
            <a:xfrm>
              <a:off x="6076062" y="3485730"/>
              <a:ext cx="494727" cy="1377333"/>
            </a:xfrm>
            <a:custGeom>
              <a:avLst/>
              <a:gdLst>
                <a:gd name="connsiteX0" fmla="*/ 118575 w 494727"/>
                <a:gd name="connsiteY0" fmla="*/ 0 h 1377333"/>
                <a:gd name="connsiteX1" fmla="*/ 186874 w 494727"/>
                <a:gd name="connsiteY1" fmla="*/ 75148 h 1377333"/>
                <a:gd name="connsiteX2" fmla="*/ 494727 w 494727"/>
                <a:gd name="connsiteY2" fmla="*/ 932699 h 1377333"/>
                <a:gd name="connsiteX3" fmla="*/ 434117 w 494727"/>
                <a:gd name="connsiteY3" fmla="*/ 1333599 h 1377333"/>
                <a:gd name="connsiteX4" fmla="*/ 418109 w 494727"/>
                <a:gd name="connsiteY4" fmla="*/ 1377333 h 1377333"/>
                <a:gd name="connsiteX5" fmla="*/ 363128 w 494727"/>
                <a:gd name="connsiteY5" fmla="*/ 1336219 h 1377333"/>
                <a:gd name="connsiteX6" fmla="*/ 220162 w 494727"/>
                <a:gd name="connsiteY6" fmla="*/ 1193253 h 1377333"/>
                <a:gd name="connsiteX7" fmla="*/ 180563 w 494727"/>
                <a:gd name="connsiteY7" fmla="*/ 1140298 h 1377333"/>
                <a:gd name="connsiteX8" fmla="*/ 195789 w 494727"/>
                <a:gd name="connsiteY8" fmla="*/ 1040532 h 1377333"/>
                <a:gd name="connsiteX9" fmla="*/ 201234 w 494727"/>
                <a:gd name="connsiteY9" fmla="*/ 932699 h 1377333"/>
                <a:gd name="connsiteX10" fmla="*/ 21114 w 494727"/>
                <a:gd name="connsiteY10" fmla="*/ 343028 h 1377333"/>
                <a:gd name="connsiteX11" fmla="*/ 0 w 494727"/>
                <a:gd name="connsiteY11" fmla="*/ 314793 h 1377333"/>
                <a:gd name="connsiteX12" fmla="*/ 756 w 494727"/>
                <a:gd name="connsiteY12" fmla="*/ 309840 h 1377333"/>
                <a:gd name="connsiteX13" fmla="*/ 106621 w 494727"/>
                <a:gd name="connsiteY13" fmla="*/ 19677 h 1377333"/>
                <a:gd name="connsiteX14" fmla="*/ 118575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118575" y="0"/>
                  </a:moveTo>
                  <a:lnTo>
                    <a:pt x="186874" y="75148"/>
                  </a:lnTo>
                  <a:cubicBezTo>
                    <a:pt x="379196" y="308188"/>
                    <a:pt x="494727" y="606952"/>
                    <a:pt x="494727" y="932699"/>
                  </a:cubicBezTo>
                  <a:cubicBezTo>
                    <a:pt x="494727" y="1072305"/>
                    <a:pt x="473507" y="1206955"/>
                    <a:pt x="434117" y="1333599"/>
                  </a:cubicBezTo>
                  <a:lnTo>
                    <a:pt x="418109" y="1377333"/>
                  </a:lnTo>
                  <a:lnTo>
                    <a:pt x="363128" y="1336219"/>
                  </a:lnTo>
                  <a:cubicBezTo>
                    <a:pt x="311040" y="1293232"/>
                    <a:pt x="263149" y="1245341"/>
                    <a:pt x="220162" y="1193253"/>
                  </a:cubicBezTo>
                  <a:lnTo>
                    <a:pt x="180563" y="1140298"/>
                  </a:lnTo>
                  <a:lnTo>
                    <a:pt x="195789" y="1040532"/>
                  </a:lnTo>
                  <a:cubicBezTo>
                    <a:pt x="199389" y="1005077"/>
                    <a:pt x="201234" y="969104"/>
                    <a:pt x="201234" y="932699"/>
                  </a:cubicBezTo>
                  <a:cubicBezTo>
                    <a:pt x="201234" y="714272"/>
                    <a:pt x="134832" y="511353"/>
                    <a:pt x="21114" y="343028"/>
                  </a:cubicBezTo>
                  <a:lnTo>
                    <a:pt x="0" y="314793"/>
                  </a:lnTo>
                  <a:lnTo>
                    <a:pt x="756" y="309840"/>
                  </a:lnTo>
                  <a:cubicBezTo>
                    <a:pt x="21829" y="206856"/>
                    <a:pt x="57913" y="109340"/>
                    <a:pt x="106621" y="19677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A1A1D72-00B8-1B24-694C-73A59F23FA1B}"/>
                </a:ext>
              </a:extLst>
            </p:cNvPr>
            <p:cNvSpPr/>
            <p:nvPr/>
          </p:nvSpPr>
          <p:spPr>
            <a:xfrm>
              <a:off x="3874481" y="3619076"/>
              <a:ext cx="433825" cy="1458524"/>
            </a:xfrm>
            <a:custGeom>
              <a:avLst/>
              <a:gdLst>
                <a:gd name="connsiteX0" fmla="*/ 264332 w 433825"/>
                <a:gd name="connsiteY0" fmla="*/ 0 h 1458524"/>
                <a:gd name="connsiteX1" fmla="*/ 274565 w 433825"/>
                <a:gd name="connsiteY1" fmla="*/ 11259 h 1458524"/>
                <a:gd name="connsiteX2" fmla="*/ 432517 w 433825"/>
                <a:gd name="connsiteY2" fmla="*/ 271599 h 1458524"/>
                <a:gd name="connsiteX3" fmla="*/ 433825 w 433825"/>
                <a:gd name="connsiteY3" fmla="*/ 275173 h 1458524"/>
                <a:gd name="connsiteX4" fmla="*/ 420785 w 433825"/>
                <a:gd name="connsiteY4" fmla="*/ 296638 h 1458524"/>
                <a:gd name="connsiteX5" fmla="*/ 293493 w 433825"/>
                <a:gd name="connsiteY5" fmla="*/ 799352 h 1458524"/>
                <a:gd name="connsiteX6" fmla="*/ 340908 w 433825"/>
                <a:gd name="connsiteY6" fmla="*/ 1112976 h 1458524"/>
                <a:gd name="connsiteX7" fmla="*/ 375066 w 433825"/>
                <a:gd name="connsiteY7" fmla="*/ 1206300 h 1458524"/>
                <a:gd name="connsiteX8" fmla="*/ 335278 w 433825"/>
                <a:gd name="connsiteY8" fmla="*/ 1271792 h 1458524"/>
                <a:gd name="connsiteX9" fmla="*/ 206495 w 433825"/>
                <a:gd name="connsiteY9" fmla="*/ 1427879 h 1458524"/>
                <a:gd name="connsiteX10" fmla="*/ 172777 w 433825"/>
                <a:gd name="connsiteY10" fmla="*/ 1458524 h 1458524"/>
                <a:gd name="connsiteX11" fmla="*/ 162715 w 433825"/>
                <a:gd name="connsiteY11" fmla="*/ 1441962 h 1458524"/>
                <a:gd name="connsiteX12" fmla="*/ 0 w 433825"/>
                <a:gd name="connsiteY12" fmla="*/ 799352 h 1458524"/>
                <a:gd name="connsiteX13" fmla="*/ 230244 w 433825"/>
                <a:gd name="connsiteY13" fmla="*/ 45586 h 1458524"/>
                <a:gd name="connsiteX14" fmla="*/ 264332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4332" y="0"/>
                  </a:moveTo>
                  <a:lnTo>
                    <a:pt x="274565" y="11259"/>
                  </a:lnTo>
                  <a:cubicBezTo>
                    <a:pt x="339045" y="89391"/>
                    <a:pt x="392491" y="176966"/>
                    <a:pt x="432517" y="271599"/>
                  </a:cubicBezTo>
                  <a:lnTo>
                    <a:pt x="433825" y="275173"/>
                  </a:lnTo>
                  <a:lnTo>
                    <a:pt x="420785" y="296638"/>
                  </a:lnTo>
                  <a:cubicBezTo>
                    <a:pt x="339605" y="446077"/>
                    <a:pt x="293493" y="617329"/>
                    <a:pt x="293493" y="799352"/>
                  </a:cubicBezTo>
                  <a:cubicBezTo>
                    <a:pt x="293493" y="908566"/>
                    <a:pt x="310093" y="1013902"/>
                    <a:pt x="340908" y="1112976"/>
                  </a:cubicBezTo>
                  <a:lnTo>
                    <a:pt x="375066" y="1206300"/>
                  </a:lnTo>
                  <a:lnTo>
                    <a:pt x="335278" y="1271792"/>
                  </a:lnTo>
                  <a:cubicBezTo>
                    <a:pt x="297372" y="1327900"/>
                    <a:pt x="254209" y="1380165"/>
                    <a:pt x="206495" y="1427879"/>
                  </a:cubicBezTo>
                  <a:lnTo>
                    <a:pt x="172777" y="1458524"/>
                  </a:lnTo>
                  <a:lnTo>
                    <a:pt x="162715" y="1441962"/>
                  </a:lnTo>
                  <a:cubicBezTo>
                    <a:pt x="58944" y="1250938"/>
                    <a:pt x="0" y="1032029"/>
                    <a:pt x="0" y="799352"/>
                  </a:cubicBezTo>
                  <a:cubicBezTo>
                    <a:pt x="0" y="520140"/>
                    <a:pt x="84880" y="260753"/>
                    <a:pt x="230244" y="45586"/>
                  </a:cubicBezTo>
                  <a:lnTo>
                    <a:pt x="264332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2A98DB4-7FB8-4779-D38A-0211F6FA7D00}"/>
                </a:ext>
              </a:extLst>
            </p:cNvPr>
            <p:cNvSpPr/>
            <p:nvPr/>
          </p:nvSpPr>
          <p:spPr>
            <a:xfrm>
              <a:off x="4219664" y="4940820"/>
              <a:ext cx="2145608" cy="825763"/>
            </a:xfrm>
            <a:custGeom>
              <a:avLst/>
              <a:gdLst>
                <a:gd name="connsiteX0" fmla="*/ 1918385 w 2145608"/>
                <a:gd name="connsiteY0" fmla="*/ 0 h 825763"/>
                <a:gd name="connsiteX1" fmla="*/ 1937098 w 2145608"/>
                <a:gd name="connsiteY1" fmla="*/ 20590 h 825763"/>
                <a:gd name="connsiteX2" fmla="*/ 2136621 w 2145608"/>
                <a:gd name="connsiteY2" fmla="*/ 185211 h 825763"/>
                <a:gd name="connsiteX3" fmla="*/ 2145608 w 2145608"/>
                <a:gd name="connsiteY3" fmla="*/ 190671 h 825763"/>
                <a:gd name="connsiteX4" fmla="*/ 2120880 w 2145608"/>
                <a:gd name="connsiteY4" fmla="*/ 231375 h 825763"/>
                <a:gd name="connsiteX5" fmla="*/ 1002970 w 2145608"/>
                <a:gd name="connsiteY5" fmla="*/ 825763 h 825763"/>
                <a:gd name="connsiteX6" fmla="*/ 49681 w 2145608"/>
                <a:gd name="connsiteY6" fmla="*/ 430898 h 825763"/>
                <a:gd name="connsiteX7" fmla="*/ 0 w 2145608"/>
                <a:gd name="connsiteY7" fmla="*/ 376235 h 825763"/>
                <a:gd name="connsiteX8" fmla="*/ 68842 w 2145608"/>
                <a:gd name="connsiteY8" fmla="*/ 313667 h 825763"/>
                <a:gd name="connsiteX9" fmla="*/ 155854 w 2145608"/>
                <a:gd name="connsiteY9" fmla="*/ 217929 h 825763"/>
                <a:gd name="connsiteX10" fmla="*/ 199374 w 2145608"/>
                <a:gd name="connsiteY10" fmla="*/ 159730 h 825763"/>
                <a:gd name="connsiteX11" fmla="*/ 257212 w 2145608"/>
                <a:gd name="connsiteY11" fmla="*/ 223367 h 825763"/>
                <a:gd name="connsiteX12" fmla="*/ 1002970 w 2145608"/>
                <a:gd name="connsiteY12" fmla="*/ 532270 h 825763"/>
                <a:gd name="connsiteX13" fmla="*/ 1877511 w 2145608"/>
                <a:gd name="connsiteY13" fmla="*/ 67280 h 825763"/>
                <a:gd name="connsiteX14" fmla="*/ 1918385 w 2145608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45608" h="825763">
                  <a:moveTo>
                    <a:pt x="1918385" y="0"/>
                  </a:moveTo>
                  <a:lnTo>
                    <a:pt x="1937098" y="20590"/>
                  </a:lnTo>
                  <a:cubicBezTo>
                    <a:pt x="1998090" y="81582"/>
                    <a:pt x="2064899" y="136757"/>
                    <a:pt x="2136621" y="185211"/>
                  </a:cubicBezTo>
                  <a:lnTo>
                    <a:pt x="2145608" y="190671"/>
                  </a:lnTo>
                  <a:lnTo>
                    <a:pt x="2120880" y="231375"/>
                  </a:lnTo>
                  <a:cubicBezTo>
                    <a:pt x="1878607" y="589986"/>
                    <a:pt x="1468323" y="825763"/>
                    <a:pt x="1002970" y="825763"/>
                  </a:cubicBezTo>
                  <a:cubicBezTo>
                    <a:pt x="630687" y="825763"/>
                    <a:pt x="293649" y="674866"/>
                    <a:pt x="49681" y="430898"/>
                  </a:cubicBezTo>
                  <a:lnTo>
                    <a:pt x="0" y="376235"/>
                  </a:lnTo>
                  <a:lnTo>
                    <a:pt x="68842" y="313667"/>
                  </a:lnTo>
                  <a:cubicBezTo>
                    <a:pt x="99338" y="283171"/>
                    <a:pt x="128379" y="251221"/>
                    <a:pt x="155854" y="217929"/>
                  </a:cubicBezTo>
                  <a:lnTo>
                    <a:pt x="199374" y="159730"/>
                  </a:lnTo>
                  <a:lnTo>
                    <a:pt x="257212" y="223367"/>
                  </a:lnTo>
                  <a:cubicBezTo>
                    <a:pt x="448068" y="414223"/>
                    <a:pt x="711733" y="532270"/>
                    <a:pt x="1002970" y="532270"/>
                  </a:cubicBezTo>
                  <a:cubicBezTo>
                    <a:pt x="1367015" y="532270"/>
                    <a:pt x="1687981" y="347822"/>
                    <a:pt x="1877511" y="67280"/>
                  </a:cubicBezTo>
                  <a:lnTo>
                    <a:pt x="191838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3463075-1C76-0C3E-9616-52B4F6C6ED2C}"/>
              </a:ext>
            </a:extLst>
          </p:cNvPr>
          <p:cNvGrpSpPr/>
          <p:nvPr/>
        </p:nvGrpSpPr>
        <p:grpSpPr>
          <a:xfrm rot="10279163">
            <a:off x="-12522284" y="-1924822"/>
            <a:ext cx="9160518" cy="8375302"/>
            <a:chOff x="-4612011" y="-863451"/>
            <a:chExt cx="9160518" cy="8375302"/>
          </a:xfrm>
          <a:solidFill>
            <a:srgbClr val="0070C0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2787E00C-5812-28D2-F227-54C1E4E1ADA0}"/>
                </a:ext>
              </a:extLst>
            </p:cNvPr>
            <p:cNvSpPr/>
            <p:nvPr/>
          </p:nvSpPr>
          <p:spPr>
            <a:xfrm rot="19258829">
              <a:off x="-4612011" y="-863451"/>
              <a:ext cx="8357888" cy="8375302"/>
            </a:xfrm>
            <a:custGeom>
              <a:avLst/>
              <a:gdLst>
                <a:gd name="connsiteX0" fmla="*/ 1348154 w 2690702"/>
                <a:gd name="connsiteY0" fmla="*/ 0 h 2696308"/>
                <a:gd name="connsiteX1" fmla="*/ 2689348 w 2690702"/>
                <a:gd name="connsiteY1" fmla="*/ 1210313 h 2696308"/>
                <a:gd name="connsiteX2" fmla="*/ 2690702 w 2690702"/>
                <a:gd name="connsiteY2" fmla="*/ 1237125 h 2696308"/>
                <a:gd name="connsiteX3" fmla="*/ 2675693 w 2690702"/>
                <a:gd name="connsiteY3" fmla="*/ 1237883 h 2696308"/>
                <a:gd name="connsiteX4" fmla="*/ 2412634 w 2690702"/>
                <a:gd name="connsiteY4" fmla="*/ 1291533 h 2696308"/>
                <a:gd name="connsiteX5" fmla="*/ 2400186 w 2690702"/>
                <a:gd name="connsiteY5" fmla="*/ 1296089 h 2696308"/>
                <a:gd name="connsiteX6" fmla="*/ 2397370 w 2690702"/>
                <a:gd name="connsiteY6" fmla="*/ 1240321 h 2696308"/>
                <a:gd name="connsiteX7" fmla="*/ 1348154 w 2690702"/>
                <a:gd name="connsiteY7" fmla="*/ 293493 h 2696308"/>
                <a:gd name="connsiteX8" fmla="*/ 293493 w 2690702"/>
                <a:gd name="connsiteY8" fmla="*/ 1348154 h 2696308"/>
                <a:gd name="connsiteX9" fmla="*/ 1348154 w 2690702"/>
                <a:gd name="connsiteY9" fmla="*/ 2402815 h 2696308"/>
                <a:gd name="connsiteX10" fmla="*/ 1455987 w 2690702"/>
                <a:gd name="connsiteY10" fmla="*/ 2397370 h 2696308"/>
                <a:gd name="connsiteX11" fmla="*/ 1479585 w 2690702"/>
                <a:gd name="connsiteY11" fmla="*/ 2393769 h 2696308"/>
                <a:gd name="connsiteX12" fmla="*/ 1472340 w 2690702"/>
                <a:gd name="connsiteY12" fmla="*/ 2441236 h 2696308"/>
                <a:gd name="connsiteX13" fmla="*/ 1465380 w 2690702"/>
                <a:gd name="connsiteY13" fmla="*/ 2579077 h 2696308"/>
                <a:gd name="connsiteX14" fmla="*/ 1470986 w 2690702"/>
                <a:gd name="connsiteY14" fmla="*/ 2690106 h 2696308"/>
                <a:gd name="connsiteX15" fmla="*/ 1348154 w 2690702"/>
                <a:gd name="connsiteY15" fmla="*/ 2696308 h 2696308"/>
                <a:gd name="connsiteX16" fmla="*/ 0 w 2690702"/>
                <a:gd name="connsiteY16" fmla="*/ 1348154 h 2696308"/>
                <a:gd name="connsiteX17" fmla="*/ 1348154 w 2690702"/>
                <a:gd name="connsiteY17" fmla="*/ 0 h 26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90702" h="2696308">
                  <a:moveTo>
                    <a:pt x="1348154" y="0"/>
                  </a:moveTo>
                  <a:cubicBezTo>
                    <a:pt x="2046184" y="0"/>
                    <a:pt x="2620309" y="530498"/>
                    <a:pt x="2689348" y="1210313"/>
                  </a:cubicBezTo>
                  <a:lnTo>
                    <a:pt x="2690702" y="1237125"/>
                  </a:lnTo>
                  <a:lnTo>
                    <a:pt x="2675693" y="1237883"/>
                  </a:lnTo>
                  <a:cubicBezTo>
                    <a:pt x="2585051" y="1247089"/>
                    <a:pt x="2497063" y="1265273"/>
                    <a:pt x="2412634" y="1291533"/>
                  </a:cubicBezTo>
                  <a:lnTo>
                    <a:pt x="2400186" y="1296089"/>
                  </a:lnTo>
                  <a:lnTo>
                    <a:pt x="2397370" y="1240321"/>
                  </a:lnTo>
                  <a:cubicBezTo>
                    <a:pt x="2343361" y="708502"/>
                    <a:pt x="1894222" y="293493"/>
                    <a:pt x="1348154" y="293493"/>
                  </a:cubicBezTo>
                  <a:cubicBezTo>
                    <a:pt x="765681" y="293493"/>
                    <a:pt x="293493" y="765681"/>
                    <a:pt x="293493" y="1348154"/>
                  </a:cubicBezTo>
                  <a:cubicBezTo>
                    <a:pt x="293493" y="1930627"/>
                    <a:pt x="765681" y="2402815"/>
                    <a:pt x="1348154" y="2402815"/>
                  </a:cubicBezTo>
                  <a:cubicBezTo>
                    <a:pt x="1384558" y="2402815"/>
                    <a:pt x="1420532" y="2400971"/>
                    <a:pt x="1455987" y="2397370"/>
                  </a:cubicBezTo>
                  <a:lnTo>
                    <a:pt x="1479585" y="2393769"/>
                  </a:lnTo>
                  <a:lnTo>
                    <a:pt x="1472340" y="2441236"/>
                  </a:lnTo>
                  <a:cubicBezTo>
                    <a:pt x="1467738" y="2486557"/>
                    <a:pt x="1465380" y="2532542"/>
                    <a:pt x="1465380" y="2579077"/>
                  </a:cubicBezTo>
                  <a:lnTo>
                    <a:pt x="1470986" y="2690106"/>
                  </a:lnTo>
                  <a:lnTo>
                    <a:pt x="1348154" y="2696308"/>
                  </a:lnTo>
                  <a:cubicBezTo>
                    <a:pt x="603589" y="2696308"/>
                    <a:pt x="0" y="2092719"/>
                    <a:pt x="0" y="1348154"/>
                  </a:cubicBezTo>
                  <a:cubicBezTo>
                    <a:pt x="0" y="603589"/>
                    <a:pt x="603589" y="0"/>
                    <a:pt x="134815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629AB669-B2C5-519A-63FC-C4FAB3191D36}"/>
                </a:ext>
              </a:extLst>
            </p:cNvPr>
            <p:cNvSpPr/>
            <p:nvPr/>
          </p:nvSpPr>
          <p:spPr>
            <a:xfrm rot="19258829">
              <a:off x="1680760" y="1679683"/>
              <a:ext cx="2867747" cy="3409623"/>
            </a:xfrm>
            <a:custGeom>
              <a:avLst/>
              <a:gdLst>
                <a:gd name="connsiteX0" fmla="*/ 923230 w 923230"/>
                <a:gd name="connsiteY0" fmla="*/ 0 h 1097679"/>
                <a:gd name="connsiteX1" fmla="*/ 910045 w 923230"/>
                <a:gd name="connsiteY1" fmla="*/ 86391 h 1097679"/>
                <a:gd name="connsiteX2" fmla="*/ 114043 w 923230"/>
                <a:gd name="connsiteY2" fmla="*/ 1056900 h 1097679"/>
                <a:gd name="connsiteX3" fmla="*/ 2629 w 923230"/>
                <a:gd name="connsiteY3" fmla="*/ 1097679 h 1097679"/>
                <a:gd name="connsiteX4" fmla="*/ 0 w 923230"/>
                <a:gd name="connsiteY4" fmla="*/ 1045614 h 1097679"/>
                <a:gd name="connsiteX5" fmla="*/ 21427 w 923230"/>
                <a:gd name="connsiteY5" fmla="*/ 833063 h 1097679"/>
                <a:gd name="connsiteX6" fmla="*/ 38157 w 923230"/>
                <a:gd name="connsiteY6" fmla="*/ 767995 h 1097679"/>
                <a:gd name="connsiteX7" fmla="*/ 91995 w 923230"/>
                <a:gd name="connsiteY7" fmla="*/ 742060 h 1097679"/>
                <a:gd name="connsiteX8" fmla="*/ 596527 w 923230"/>
                <a:gd name="connsiteY8" fmla="*/ 128315 h 1097679"/>
                <a:gd name="connsiteX9" fmla="*/ 605784 w 923230"/>
                <a:gd name="connsiteY9" fmla="*/ 92310 h 1097679"/>
                <a:gd name="connsiteX10" fmla="*/ 644139 w 923230"/>
                <a:gd name="connsiteY10" fmla="*/ 73834 h 1097679"/>
                <a:gd name="connsiteX11" fmla="*/ 842110 w 923230"/>
                <a:gd name="connsiteY11" fmla="*/ 12380 h 1097679"/>
                <a:gd name="connsiteX12" fmla="*/ 923230 w 923230"/>
                <a:gd name="connsiteY12" fmla="*/ 0 h 109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3230" h="1097679">
                  <a:moveTo>
                    <a:pt x="923230" y="0"/>
                  </a:moveTo>
                  <a:lnTo>
                    <a:pt x="910045" y="86391"/>
                  </a:lnTo>
                  <a:cubicBezTo>
                    <a:pt x="820252" y="525199"/>
                    <a:pt x="517271" y="886350"/>
                    <a:pt x="114043" y="1056900"/>
                  </a:cubicBezTo>
                  <a:lnTo>
                    <a:pt x="2629" y="1097679"/>
                  </a:lnTo>
                  <a:lnTo>
                    <a:pt x="0" y="1045614"/>
                  </a:lnTo>
                  <a:cubicBezTo>
                    <a:pt x="0" y="972805"/>
                    <a:pt x="7378" y="901719"/>
                    <a:pt x="21427" y="833063"/>
                  </a:cubicBezTo>
                  <a:lnTo>
                    <a:pt x="38157" y="767995"/>
                  </a:lnTo>
                  <a:lnTo>
                    <a:pt x="91995" y="742060"/>
                  </a:lnTo>
                  <a:cubicBezTo>
                    <a:pt x="331096" y="612172"/>
                    <a:pt x="514353" y="392511"/>
                    <a:pt x="596527" y="128315"/>
                  </a:cubicBezTo>
                  <a:lnTo>
                    <a:pt x="605784" y="92310"/>
                  </a:lnTo>
                  <a:lnTo>
                    <a:pt x="644139" y="73834"/>
                  </a:lnTo>
                  <a:cubicBezTo>
                    <a:pt x="707228" y="47149"/>
                    <a:pt x="773454" y="26429"/>
                    <a:pt x="842110" y="12380"/>
                  </a:cubicBezTo>
                  <a:lnTo>
                    <a:pt x="92323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3901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0BA674-35F7-6789-1785-1EAE54064E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0B5F265-2131-657F-267F-128CF8124E84}"/>
              </a:ext>
            </a:extLst>
          </p:cNvPr>
          <p:cNvSpPr txBox="1"/>
          <p:nvPr/>
        </p:nvSpPr>
        <p:spPr>
          <a:xfrm>
            <a:off x="5730824" y="1537008"/>
            <a:ext cx="35365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B8B8B8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Sound Effects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B6C7E9-A436-98D0-20B5-8DD0622444C6}"/>
              </a:ext>
            </a:extLst>
          </p:cNvPr>
          <p:cNvCxnSpPr>
            <a:cxnSpLocks/>
          </p:cNvCxnSpPr>
          <p:nvPr/>
        </p:nvCxnSpPr>
        <p:spPr>
          <a:xfrm>
            <a:off x="4366274" y="2380455"/>
            <a:ext cx="6638635" cy="0"/>
          </a:xfrm>
          <a:prstGeom prst="line">
            <a:avLst/>
          </a:prstGeom>
          <a:ln w="444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D25B8FF-FF3C-D26A-A331-CA2B84C64B2D}"/>
              </a:ext>
            </a:extLst>
          </p:cNvPr>
          <p:cNvSpPr txBox="1"/>
          <p:nvPr/>
        </p:nvSpPr>
        <p:spPr>
          <a:xfrm>
            <a:off x="4412641" y="2651579"/>
            <a:ext cx="753052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buFont typeface="Wingdings" panose="05000000000000000000" pitchFamily="2" charset="2"/>
              <a:buChar char="ü"/>
              <a:defRPr sz="2300">
                <a:solidFill>
                  <a:srgbClr val="B8B8B8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defRPr>
            </a:lvl1pPr>
            <a:lvl2pPr marL="800100" lvl="1" indent="-342900">
              <a:buFont typeface="Courier New" panose="02070309020205020404" pitchFamily="49" charset="0"/>
              <a:buChar char="o"/>
              <a:defRPr sz="2300">
                <a:solidFill>
                  <a:srgbClr val="B8B8B8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defRPr>
            </a:lvl2pPr>
          </a:lstStyle>
          <a:p>
            <a:r>
              <a:rPr lang="en-US" dirty="0"/>
              <a:t>Audio Features:</a:t>
            </a:r>
          </a:p>
          <a:p>
            <a:pPr lvl="1"/>
            <a:r>
              <a:rPr lang="en-US" dirty="0"/>
              <a:t>Background music</a:t>
            </a:r>
          </a:p>
          <a:p>
            <a:pPr lvl="1"/>
            <a:r>
              <a:rPr lang="en-US" dirty="0"/>
              <a:t>Sound effects (coin collection, win)</a:t>
            </a:r>
          </a:p>
          <a:p>
            <a:r>
              <a:rPr lang="en-US" dirty="0"/>
              <a:t>Purpose:</a:t>
            </a:r>
          </a:p>
          <a:p>
            <a:pPr lvl="1"/>
            <a:r>
              <a:rPr lang="en-US" dirty="0"/>
              <a:t>Improve immersion</a:t>
            </a:r>
          </a:p>
          <a:p>
            <a:pPr lvl="1"/>
            <a:r>
              <a:rPr lang="en-US" dirty="0"/>
              <a:t>Feedback for actions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0BD1906-F6C6-C77F-B987-7A4B970B5753}"/>
              </a:ext>
            </a:extLst>
          </p:cNvPr>
          <p:cNvGrpSpPr/>
          <p:nvPr/>
        </p:nvGrpSpPr>
        <p:grpSpPr>
          <a:xfrm rot="2293448">
            <a:off x="22992768" y="-9479168"/>
            <a:ext cx="7512737" cy="7512734"/>
            <a:chOff x="1987063" y="2953044"/>
            <a:chExt cx="2696309" cy="2696308"/>
          </a:xfrm>
          <a:solidFill>
            <a:srgbClr val="00B050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A73B551-1ED9-277B-9FFD-7EC3C4254E98}"/>
                </a:ext>
              </a:extLst>
            </p:cNvPr>
            <p:cNvSpPr/>
            <p:nvPr/>
          </p:nvSpPr>
          <p:spPr>
            <a:xfrm>
              <a:off x="4138812" y="3402573"/>
              <a:ext cx="371782" cy="491677"/>
            </a:xfrm>
            <a:custGeom>
              <a:avLst/>
              <a:gdLst>
                <a:gd name="connsiteX0" fmla="*/ 199375 w 371782"/>
                <a:gd name="connsiteY0" fmla="*/ 0 h 491677"/>
                <a:gd name="connsiteX1" fmla="*/ 236706 w 371782"/>
                <a:gd name="connsiteY1" fmla="*/ 41074 h 491677"/>
                <a:gd name="connsiteX2" fmla="*/ 314315 w 371782"/>
                <a:gd name="connsiteY2" fmla="*/ 144859 h 491677"/>
                <a:gd name="connsiteX3" fmla="*/ 371782 w 371782"/>
                <a:gd name="connsiteY3" fmla="*/ 239453 h 491677"/>
                <a:gd name="connsiteX4" fmla="*/ 338064 w 371782"/>
                <a:gd name="connsiteY4" fmla="*/ 270098 h 491677"/>
                <a:gd name="connsiteX5" fmla="*/ 209281 w 371782"/>
                <a:gd name="connsiteY5" fmla="*/ 426185 h 491677"/>
                <a:gd name="connsiteX6" fmla="*/ 169493 w 371782"/>
                <a:gd name="connsiteY6" fmla="*/ 491677 h 491677"/>
                <a:gd name="connsiteX7" fmla="*/ 168185 w 371782"/>
                <a:gd name="connsiteY7" fmla="*/ 488103 h 491677"/>
                <a:gd name="connsiteX8" fmla="*/ 10233 w 371782"/>
                <a:gd name="connsiteY8" fmla="*/ 227763 h 491677"/>
                <a:gd name="connsiteX9" fmla="*/ 0 w 371782"/>
                <a:gd name="connsiteY9" fmla="*/ 216504 h 491677"/>
                <a:gd name="connsiteX10" fmla="*/ 43521 w 371782"/>
                <a:gd name="connsiteY10" fmla="*/ 158305 h 491677"/>
                <a:gd name="connsiteX11" fmla="*/ 130533 w 371782"/>
                <a:gd name="connsiteY11" fmla="*/ 62567 h 491677"/>
                <a:gd name="connsiteX12" fmla="*/ 199375 w 371782"/>
                <a:gd name="connsiteY12" fmla="*/ 0 h 49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782" h="491677">
                  <a:moveTo>
                    <a:pt x="199375" y="0"/>
                  </a:moveTo>
                  <a:lnTo>
                    <a:pt x="236706" y="41074"/>
                  </a:lnTo>
                  <a:cubicBezTo>
                    <a:pt x="264181" y="74365"/>
                    <a:pt x="290088" y="108998"/>
                    <a:pt x="314315" y="144859"/>
                  </a:cubicBezTo>
                  <a:lnTo>
                    <a:pt x="371782" y="239453"/>
                  </a:lnTo>
                  <a:lnTo>
                    <a:pt x="338064" y="270098"/>
                  </a:lnTo>
                  <a:cubicBezTo>
                    <a:pt x="290350" y="317812"/>
                    <a:pt x="247187" y="370077"/>
                    <a:pt x="209281" y="426185"/>
                  </a:cubicBezTo>
                  <a:lnTo>
                    <a:pt x="169493" y="491677"/>
                  </a:lnTo>
                  <a:lnTo>
                    <a:pt x="168185" y="488103"/>
                  </a:lnTo>
                  <a:cubicBezTo>
                    <a:pt x="128159" y="393470"/>
                    <a:pt x="74713" y="305895"/>
                    <a:pt x="10233" y="227763"/>
                  </a:cubicBezTo>
                  <a:lnTo>
                    <a:pt x="0" y="216504"/>
                  </a:lnTo>
                  <a:lnTo>
                    <a:pt x="43521" y="158305"/>
                  </a:lnTo>
                  <a:cubicBezTo>
                    <a:pt x="70995" y="125013"/>
                    <a:pt x="100037" y="93063"/>
                    <a:pt x="130533" y="62567"/>
                  </a:cubicBezTo>
                  <a:lnTo>
                    <a:pt x="1993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447B25EA-E8EB-4016-9713-82CF9E9E57C9}"/>
                </a:ext>
              </a:extLst>
            </p:cNvPr>
            <p:cNvSpPr/>
            <p:nvPr/>
          </p:nvSpPr>
          <p:spPr>
            <a:xfrm>
              <a:off x="1987063" y="4023578"/>
              <a:ext cx="331650" cy="388648"/>
            </a:xfrm>
            <a:custGeom>
              <a:avLst/>
              <a:gdLst>
                <a:gd name="connsiteX0" fmla="*/ 331650 w 331650"/>
                <a:gd name="connsiteY0" fmla="*/ 0 h 388648"/>
                <a:gd name="connsiteX1" fmla="*/ 314920 w 331650"/>
                <a:gd name="connsiteY1" fmla="*/ 65068 h 388648"/>
                <a:gd name="connsiteX2" fmla="*/ 293493 w 331650"/>
                <a:gd name="connsiteY2" fmla="*/ 277619 h 388648"/>
                <a:gd name="connsiteX3" fmla="*/ 296122 w 331650"/>
                <a:gd name="connsiteY3" fmla="*/ 329684 h 388648"/>
                <a:gd name="connsiteX4" fmla="*/ 283674 w 331650"/>
                <a:gd name="connsiteY4" fmla="*/ 334240 h 388648"/>
                <a:gd name="connsiteX5" fmla="*/ 20615 w 331650"/>
                <a:gd name="connsiteY5" fmla="*/ 387890 h 388648"/>
                <a:gd name="connsiteX6" fmla="*/ 5606 w 331650"/>
                <a:gd name="connsiteY6" fmla="*/ 388648 h 388648"/>
                <a:gd name="connsiteX7" fmla="*/ 0 w 331650"/>
                <a:gd name="connsiteY7" fmla="*/ 277619 h 388648"/>
                <a:gd name="connsiteX8" fmla="*/ 6960 w 331650"/>
                <a:gd name="connsiteY8" fmla="*/ 139778 h 388648"/>
                <a:gd name="connsiteX9" fmla="*/ 14205 w 331650"/>
                <a:gd name="connsiteY9" fmla="*/ 92311 h 388648"/>
                <a:gd name="connsiteX10" fmla="*/ 95325 w 331650"/>
                <a:gd name="connsiteY10" fmla="*/ 79930 h 388648"/>
                <a:gd name="connsiteX11" fmla="*/ 293296 w 331650"/>
                <a:gd name="connsiteY11" fmla="*/ 18476 h 388648"/>
                <a:gd name="connsiteX12" fmla="*/ 331650 w 331650"/>
                <a:gd name="connsiteY12" fmla="*/ 0 h 388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1650" h="388648">
                  <a:moveTo>
                    <a:pt x="331650" y="0"/>
                  </a:moveTo>
                  <a:lnTo>
                    <a:pt x="314920" y="65068"/>
                  </a:lnTo>
                  <a:cubicBezTo>
                    <a:pt x="300871" y="133724"/>
                    <a:pt x="293493" y="204810"/>
                    <a:pt x="293493" y="277619"/>
                  </a:cubicBezTo>
                  <a:lnTo>
                    <a:pt x="296122" y="329684"/>
                  </a:lnTo>
                  <a:lnTo>
                    <a:pt x="283674" y="334240"/>
                  </a:lnTo>
                  <a:cubicBezTo>
                    <a:pt x="199244" y="360500"/>
                    <a:pt x="111257" y="378685"/>
                    <a:pt x="20615" y="387890"/>
                  </a:cubicBezTo>
                  <a:lnTo>
                    <a:pt x="5606" y="388648"/>
                  </a:lnTo>
                  <a:lnTo>
                    <a:pt x="0" y="277619"/>
                  </a:lnTo>
                  <a:cubicBezTo>
                    <a:pt x="0" y="231084"/>
                    <a:pt x="2358" y="185099"/>
                    <a:pt x="6960" y="139778"/>
                  </a:cubicBezTo>
                  <a:lnTo>
                    <a:pt x="14205" y="92311"/>
                  </a:lnTo>
                  <a:lnTo>
                    <a:pt x="95325" y="79930"/>
                  </a:lnTo>
                  <a:cubicBezTo>
                    <a:pt x="163981" y="65881"/>
                    <a:pt x="230207" y="45161"/>
                    <a:pt x="293296" y="18476"/>
                  </a:cubicBezTo>
                  <a:lnTo>
                    <a:pt x="33165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E5E69318-196F-C3F1-7813-D6C0EAE6014F}"/>
                </a:ext>
              </a:extLst>
            </p:cNvPr>
            <p:cNvSpPr/>
            <p:nvPr/>
          </p:nvSpPr>
          <p:spPr>
            <a:xfrm>
              <a:off x="3203787" y="2953044"/>
              <a:ext cx="1134401" cy="666033"/>
            </a:xfrm>
            <a:custGeom>
              <a:avLst/>
              <a:gdLst>
                <a:gd name="connsiteX0" fmla="*/ 131431 w 1134401"/>
                <a:gd name="connsiteY0" fmla="*/ 0 h 666033"/>
                <a:gd name="connsiteX1" fmla="*/ 1084720 w 1134401"/>
                <a:gd name="connsiteY1" fmla="*/ 394865 h 666033"/>
                <a:gd name="connsiteX2" fmla="*/ 1134401 w 1134401"/>
                <a:gd name="connsiteY2" fmla="*/ 449529 h 666033"/>
                <a:gd name="connsiteX3" fmla="*/ 1065559 w 1134401"/>
                <a:gd name="connsiteY3" fmla="*/ 512096 h 666033"/>
                <a:gd name="connsiteX4" fmla="*/ 978547 w 1134401"/>
                <a:gd name="connsiteY4" fmla="*/ 607834 h 666033"/>
                <a:gd name="connsiteX5" fmla="*/ 935026 w 1134401"/>
                <a:gd name="connsiteY5" fmla="*/ 666033 h 666033"/>
                <a:gd name="connsiteX6" fmla="*/ 877189 w 1134401"/>
                <a:gd name="connsiteY6" fmla="*/ 602396 h 666033"/>
                <a:gd name="connsiteX7" fmla="*/ 131431 w 1134401"/>
                <a:gd name="connsiteY7" fmla="*/ 293493 h 666033"/>
                <a:gd name="connsiteX8" fmla="*/ 23598 w 1134401"/>
                <a:gd name="connsiteY8" fmla="*/ 298938 h 666033"/>
                <a:gd name="connsiteX9" fmla="*/ 0 w 1134401"/>
                <a:gd name="connsiteY9" fmla="*/ 302540 h 666033"/>
                <a:gd name="connsiteX10" fmla="*/ 7245 w 1134401"/>
                <a:gd name="connsiteY10" fmla="*/ 255072 h 666033"/>
                <a:gd name="connsiteX11" fmla="*/ 14205 w 1134401"/>
                <a:gd name="connsiteY11" fmla="*/ 117231 h 666033"/>
                <a:gd name="connsiteX12" fmla="*/ 8599 w 1134401"/>
                <a:gd name="connsiteY12" fmla="*/ 6202 h 666033"/>
                <a:gd name="connsiteX13" fmla="*/ 131431 w 1134401"/>
                <a:gd name="connsiteY13" fmla="*/ 0 h 66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4401" h="666033">
                  <a:moveTo>
                    <a:pt x="131431" y="0"/>
                  </a:moveTo>
                  <a:cubicBezTo>
                    <a:pt x="503713" y="0"/>
                    <a:pt x="840752" y="150897"/>
                    <a:pt x="1084720" y="394865"/>
                  </a:cubicBezTo>
                  <a:lnTo>
                    <a:pt x="1134401" y="449529"/>
                  </a:lnTo>
                  <a:lnTo>
                    <a:pt x="1065559" y="512096"/>
                  </a:lnTo>
                  <a:cubicBezTo>
                    <a:pt x="1035063" y="542592"/>
                    <a:pt x="1006021" y="574542"/>
                    <a:pt x="978547" y="607834"/>
                  </a:cubicBezTo>
                  <a:lnTo>
                    <a:pt x="935026" y="666033"/>
                  </a:lnTo>
                  <a:lnTo>
                    <a:pt x="877189" y="602396"/>
                  </a:lnTo>
                  <a:cubicBezTo>
                    <a:pt x="686333" y="411540"/>
                    <a:pt x="422667" y="293493"/>
                    <a:pt x="131431" y="293493"/>
                  </a:cubicBezTo>
                  <a:cubicBezTo>
                    <a:pt x="95026" y="293493"/>
                    <a:pt x="59053" y="295338"/>
                    <a:pt x="23598" y="298938"/>
                  </a:cubicBezTo>
                  <a:lnTo>
                    <a:pt x="0" y="302540"/>
                  </a:lnTo>
                  <a:lnTo>
                    <a:pt x="7245" y="255072"/>
                  </a:lnTo>
                  <a:cubicBezTo>
                    <a:pt x="11847" y="209751"/>
                    <a:pt x="14205" y="163766"/>
                    <a:pt x="14205" y="117231"/>
                  </a:cubicBezTo>
                  <a:lnTo>
                    <a:pt x="8599" y="6202"/>
                  </a:lnTo>
                  <a:lnTo>
                    <a:pt x="13143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F71ABCB-3FDD-83A9-4C91-9DC678E4375C}"/>
                </a:ext>
              </a:extLst>
            </p:cNvPr>
            <p:cNvSpPr/>
            <p:nvPr/>
          </p:nvSpPr>
          <p:spPr>
            <a:xfrm>
              <a:off x="2001268" y="3018209"/>
              <a:ext cx="923230" cy="1097680"/>
            </a:xfrm>
            <a:custGeom>
              <a:avLst/>
              <a:gdLst>
                <a:gd name="connsiteX0" fmla="*/ 920601 w 923230"/>
                <a:gd name="connsiteY0" fmla="*/ 0 h 1097680"/>
                <a:gd name="connsiteX1" fmla="*/ 923230 w 923230"/>
                <a:gd name="connsiteY1" fmla="*/ 52065 h 1097680"/>
                <a:gd name="connsiteX2" fmla="*/ 901803 w 923230"/>
                <a:gd name="connsiteY2" fmla="*/ 264616 h 1097680"/>
                <a:gd name="connsiteX3" fmla="*/ 885072 w 923230"/>
                <a:gd name="connsiteY3" fmla="*/ 329684 h 1097680"/>
                <a:gd name="connsiteX4" fmla="*/ 831235 w 923230"/>
                <a:gd name="connsiteY4" fmla="*/ 355619 h 1097680"/>
                <a:gd name="connsiteX5" fmla="*/ 326703 w 923230"/>
                <a:gd name="connsiteY5" fmla="*/ 969364 h 1097680"/>
                <a:gd name="connsiteX6" fmla="*/ 317445 w 923230"/>
                <a:gd name="connsiteY6" fmla="*/ 1005369 h 1097680"/>
                <a:gd name="connsiteX7" fmla="*/ 279091 w 923230"/>
                <a:gd name="connsiteY7" fmla="*/ 1023845 h 1097680"/>
                <a:gd name="connsiteX8" fmla="*/ 81120 w 923230"/>
                <a:gd name="connsiteY8" fmla="*/ 1085299 h 1097680"/>
                <a:gd name="connsiteX9" fmla="*/ 0 w 923230"/>
                <a:gd name="connsiteY9" fmla="*/ 1097680 h 1097680"/>
                <a:gd name="connsiteX10" fmla="*/ 13185 w 923230"/>
                <a:gd name="connsiteY10" fmla="*/ 1011288 h 1097680"/>
                <a:gd name="connsiteX11" fmla="*/ 809187 w 923230"/>
                <a:gd name="connsiteY11" fmla="*/ 40779 h 1097680"/>
                <a:gd name="connsiteX12" fmla="*/ 920601 w 923230"/>
                <a:gd name="connsiteY12" fmla="*/ 0 h 109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3230" h="1097680">
                  <a:moveTo>
                    <a:pt x="920601" y="0"/>
                  </a:moveTo>
                  <a:lnTo>
                    <a:pt x="923230" y="52065"/>
                  </a:lnTo>
                  <a:cubicBezTo>
                    <a:pt x="923230" y="124874"/>
                    <a:pt x="915852" y="195960"/>
                    <a:pt x="901803" y="264616"/>
                  </a:cubicBezTo>
                  <a:lnTo>
                    <a:pt x="885072" y="329684"/>
                  </a:lnTo>
                  <a:lnTo>
                    <a:pt x="831235" y="355619"/>
                  </a:lnTo>
                  <a:cubicBezTo>
                    <a:pt x="592134" y="485507"/>
                    <a:pt x="408877" y="705168"/>
                    <a:pt x="326703" y="969364"/>
                  </a:cubicBezTo>
                  <a:lnTo>
                    <a:pt x="317445" y="1005369"/>
                  </a:lnTo>
                  <a:lnTo>
                    <a:pt x="279091" y="1023845"/>
                  </a:lnTo>
                  <a:cubicBezTo>
                    <a:pt x="216002" y="1050530"/>
                    <a:pt x="149776" y="1071250"/>
                    <a:pt x="81120" y="1085299"/>
                  </a:cubicBezTo>
                  <a:lnTo>
                    <a:pt x="0" y="1097680"/>
                  </a:lnTo>
                  <a:lnTo>
                    <a:pt x="13185" y="1011288"/>
                  </a:lnTo>
                  <a:cubicBezTo>
                    <a:pt x="102978" y="572480"/>
                    <a:pt x="405959" y="211329"/>
                    <a:pt x="809187" y="40779"/>
                  </a:cubicBezTo>
                  <a:lnTo>
                    <a:pt x="92060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A3F3681-5D9A-BC13-05EE-E083CF8562D1}"/>
                </a:ext>
              </a:extLst>
            </p:cNvPr>
            <p:cNvSpPr/>
            <p:nvPr/>
          </p:nvSpPr>
          <p:spPr>
            <a:xfrm>
              <a:off x="4249547" y="3642025"/>
              <a:ext cx="433825" cy="1458524"/>
            </a:xfrm>
            <a:custGeom>
              <a:avLst/>
              <a:gdLst>
                <a:gd name="connsiteX0" fmla="*/ 261048 w 433825"/>
                <a:gd name="connsiteY0" fmla="*/ 0 h 1458524"/>
                <a:gd name="connsiteX1" fmla="*/ 271110 w 433825"/>
                <a:gd name="connsiteY1" fmla="*/ 16562 h 1458524"/>
                <a:gd name="connsiteX2" fmla="*/ 433825 w 433825"/>
                <a:gd name="connsiteY2" fmla="*/ 659172 h 1458524"/>
                <a:gd name="connsiteX3" fmla="*/ 203581 w 433825"/>
                <a:gd name="connsiteY3" fmla="*/ 1412938 h 1458524"/>
                <a:gd name="connsiteX4" fmla="*/ 169492 w 433825"/>
                <a:gd name="connsiteY4" fmla="*/ 1458524 h 1458524"/>
                <a:gd name="connsiteX5" fmla="*/ 159260 w 433825"/>
                <a:gd name="connsiteY5" fmla="*/ 1447265 h 1458524"/>
                <a:gd name="connsiteX6" fmla="*/ 1308 w 433825"/>
                <a:gd name="connsiteY6" fmla="*/ 1186925 h 1458524"/>
                <a:gd name="connsiteX7" fmla="*/ 0 w 433825"/>
                <a:gd name="connsiteY7" fmla="*/ 1183351 h 1458524"/>
                <a:gd name="connsiteX8" fmla="*/ 13040 w 433825"/>
                <a:gd name="connsiteY8" fmla="*/ 1161886 h 1458524"/>
                <a:gd name="connsiteX9" fmla="*/ 140332 w 433825"/>
                <a:gd name="connsiteY9" fmla="*/ 659172 h 1458524"/>
                <a:gd name="connsiteX10" fmla="*/ 92917 w 433825"/>
                <a:gd name="connsiteY10" fmla="*/ 345548 h 1458524"/>
                <a:gd name="connsiteX11" fmla="*/ 58759 w 433825"/>
                <a:gd name="connsiteY11" fmla="*/ 252224 h 1458524"/>
                <a:gd name="connsiteX12" fmla="*/ 98547 w 433825"/>
                <a:gd name="connsiteY12" fmla="*/ 186732 h 1458524"/>
                <a:gd name="connsiteX13" fmla="*/ 227330 w 433825"/>
                <a:gd name="connsiteY13" fmla="*/ 30645 h 1458524"/>
                <a:gd name="connsiteX14" fmla="*/ 261048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1048" y="0"/>
                  </a:moveTo>
                  <a:lnTo>
                    <a:pt x="271110" y="16562"/>
                  </a:lnTo>
                  <a:cubicBezTo>
                    <a:pt x="374881" y="207586"/>
                    <a:pt x="433825" y="426496"/>
                    <a:pt x="433825" y="659172"/>
                  </a:cubicBezTo>
                  <a:cubicBezTo>
                    <a:pt x="433825" y="938384"/>
                    <a:pt x="348945" y="1197771"/>
                    <a:pt x="203581" y="1412938"/>
                  </a:cubicBezTo>
                  <a:lnTo>
                    <a:pt x="169492" y="1458524"/>
                  </a:lnTo>
                  <a:lnTo>
                    <a:pt x="159260" y="1447265"/>
                  </a:lnTo>
                  <a:cubicBezTo>
                    <a:pt x="94780" y="1369134"/>
                    <a:pt x="41334" y="1281558"/>
                    <a:pt x="1308" y="1186925"/>
                  </a:cubicBezTo>
                  <a:lnTo>
                    <a:pt x="0" y="1183351"/>
                  </a:lnTo>
                  <a:lnTo>
                    <a:pt x="13040" y="1161886"/>
                  </a:lnTo>
                  <a:cubicBezTo>
                    <a:pt x="94220" y="1012448"/>
                    <a:pt x="140332" y="841195"/>
                    <a:pt x="140332" y="659172"/>
                  </a:cubicBezTo>
                  <a:cubicBezTo>
                    <a:pt x="140332" y="549958"/>
                    <a:pt x="123732" y="444622"/>
                    <a:pt x="92917" y="345548"/>
                  </a:cubicBezTo>
                  <a:lnTo>
                    <a:pt x="58759" y="252224"/>
                  </a:lnTo>
                  <a:lnTo>
                    <a:pt x="98547" y="186732"/>
                  </a:lnTo>
                  <a:cubicBezTo>
                    <a:pt x="136453" y="130624"/>
                    <a:pt x="179616" y="78359"/>
                    <a:pt x="227330" y="30645"/>
                  </a:cubicBezTo>
                  <a:lnTo>
                    <a:pt x="26104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19183FA-7ECA-7D0F-67D4-557F7A86C850}"/>
                </a:ext>
              </a:extLst>
            </p:cNvPr>
            <p:cNvSpPr/>
            <p:nvPr/>
          </p:nvSpPr>
          <p:spPr>
            <a:xfrm>
              <a:off x="1992670" y="4353263"/>
              <a:ext cx="2226995" cy="1296089"/>
            </a:xfrm>
            <a:custGeom>
              <a:avLst/>
              <a:gdLst>
                <a:gd name="connsiteX0" fmla="*/ 290516 w 2226995"/>
                <a:gd name="connsiteY0" fmla="*/ 0 h 1296089"/>
                <a:gd name="connsiteX1" fmla="*/ 293332 w 2226995"/>
                <a:gd name="connsiteY1" fmla="*/ 55768 h 1296089"/>
                <a:gd name="connsiteX2" fmla="*/ 1342548 w 2226995"/>
                <a:gd name="connsiteY2" fmla="*/ 1002596 h 1296089"/>
                <a:gd name="connsiteX3" fmla="*/ 2013410 w 2226995"/>
                <a:gd name="connsiteY3" fmla="*/ 761763 h 1296089"/>
                <a:gd name="connsiteX4" fmla="*/ 2054588 w 2226995"/>
                <a:gd name="connsiteY4" fmla="*/ 724338 h 1296089"/>
                <a:gd name="connsiteX5" fmla="*/ 2112055 w 2226995"/>
                <a:gd name="connsiteY5" fmla="*/ 818932 h 1296089"/>
                <a:gd name="connsiteX6" fmla="*/ 2189664 w 2226995"/>
                <a:gd name="connsiteY6" fmla="*/ 922717 h 1296089"/>
                <a:gd name="connsiteX7" fmla="*/ 2226995 w 2226995"/>
                <a:gd name="connsiteY7" fmla="*/ 963792 h 1296089"/>
                <a:gd name="connsiteX8" fmla="*/ 2200099 w 2226995"/>
                <a:gd name="connsiteY8" fmla="*/ 988236 h 1296089"/>
                <a:gd name="connsiteX9" fmla="*/ 1342548 w 2226995"/>
                <a:gd name="connsiteY9" fmla="*/ 1296089 h 1296089"/>
                <a:gd name="connsiteX10" fmla="*/ 1354 w 2226995"/>
                <a:gd name="connsiteY10" fmla="*/ 85776 h 1296089"/>
                <a:gd name="connsiteX11" fmla="*/ 0 w 2226995"/>
                <a:gd name="connsiteY11" fmla="*/ 58964 h 1296089"/>
                <a:gd name="connsiteX12" fmla="*/ 15009 w 2226995"/>
                <a:gd name="connsiteY12" fmla="*/ 58206 h 1296089"/>
                <a:gd name="connsiteX13" fmla="*/ 278068 w 2226995"/>
                <a:gd name="connsiteY13" fmla="*/ 4556 h 1296089"/>
                <a:gd name="connsiteX14" fmla="*/ 290516 w 2226995"/>
                <a:gd name="connsiteY14" fmla="*/ 0 h 129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6995" h="1296089">
                  <a:moveTo>
                    <a:pt x="290516" y="0"/>
                  </a:moveTo>
                  <a:lnTo>
                    <a:pt x="293332" y="55768"/>
                  </a:lnTo>
                  <a:cubicBezTo>
                    <a:pt x="347341" y="587587"/>
                    <a:pt x="796479" y="1002596"/>
                    <a:pt x="1342548" y="1002596"/>
                  </a:cubicBezTo>
                  <a:cubicBezTo>
                    <a:pt x="1597380" y="1002596"/>
                    <a:pt x="1831103" y="912217"/>
                    <a:pt x="2013410" y="761763"/>
                  </a:cubicBezTo>
                  <a:lnTo>
                    <a:pt x="2054588" y="724338"/>
                  </a:lnTo>
                  <a:lnTo>
                    <a:pt x="2112055" y="818932"/>
                  </a:lnTo>
                  <a:cubicBezTo>
                    <a:pt x="2136282" y="854793"/>
                    <a:pt x="2162189" y="889426"/>
                    <a:pt x="2189664" y="922717"/>
                  </a:cubicBezTo>
                  <a:lnTo>
                    <a:pt x="2226995" y="963792"/>
                  </a:lnTo>
                  <a:lnTo>
                    <a:pt x="2200099" y="988236"/>
                  </a:lnTo>
                  <a:cubicBezTo>
                    <a:pt x="1967059" y="1180559"/>
                    <a:pt x="1668295" y="1296089"/>
                    <a:pt x="1342548" y="1296089"/>
                  </a:cubicBezTo>
                  <a:cubicBezTo>
                    <a:pt x="644518" y="1296089"/>
                    <a:pt x="70393" y="765591"/>
                    <a:pt x="1354" y="85776"/>
                  </a:cubicBezTo>
                  <a:lnTo>
                    <a:pt x="0" y="58964"/>
                  </a:lnTo>
                  <a:lnTo>
                    <a:pt x="15009" y="58206"/>
                  </a:lnTo>
                  <a:cubicBezTo>
                    <a:pt x="105651" y="49001"/>
                    <a:pt x="193638" y="30816"/>
                    <a:pt x="278068" y="4556"/>
                  </a:cubicBezTo>
                  <a:lnTo>
                    <a:pt x="29051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813DF35-70AA-3C57-79AB-7182563ECAB1}"/>
              </a:ext>
            </a:extLst>
          </p:cNvPr>
          <p:cNvGrpSpPr/>
          <p:nvPr/>
        </p:nvGrpSpPr>
        <p:grpSpPr>
          <a:xfrm rot="13276894">
            <a:off x="-3106802" y="-129902"/>
            <a:ext cx="7117803" cy="7117803"/>
            <a:chOff x="3874481" y="3070275"/>
            <a:chExt cx="2696308" cy="2696308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BDD4526-913A-0FFE-8476-6B60F1D00EA4}"/>
                </a:ext>
              </a:extLst>
            </p:cNvPr>
            <p:cNvSpPr/>
            <p:nvPr/>
          </p:nvSpPr>
          <p:spPr>
            <a:xfrm>
              <a:off x="5838514" y="3295058"/>
              <a:ext cx="356122" cy="505464"/>
            </a:xfrm>
            <a:custGeom>
              <a:avLst/>
              <a:gdLst>
                <a:gd name="connsiteX0" fmla="*/ 128898 w 356122"/>
                <a:gd name="connsiteY0" fmla="*/ 0 h 505464"/>
                <a:gd name="connsiteX1" fmla="*/ 137886 w 356122"/>
                <a:gd name="connsiteY1" fmla="*/ 5460 h 505464"/>
                <a:gd name="connsiteX2" fmla="*/ 337409 w 356122"/>
                <a:gd name="connsiteY2" fmla="*/ 170081 h 505464"/>
                <a:gd name="connsiteX3" fmla="*/ 356122 w 356122"/>
                <a:gd name="connsiteY3" fmla="*/ 190671 h 505464"/>
                <a:gd name="connsiteX4" fmla="*/ 344168 w 356122"/>
                <a:gd name="connsiteY4" fmla="*/ 210348 h 505464"/>
                <a:gd name="connsiteX5" fmla="*/ 238303 w 356122"/>
                <a:gd name="connsiteY5" fmla="*/ 500511 h 505464"/>
                <a:gd name="connsiteX6" fmla="*/ 237547 w 356122"/>
                <a:gd name="connsiteY6" fmla="*/ 505464 h 505464"/>
                <a:gd name="connsiteX7" fmla="*/ 197948 w 356122"/>
                <a:gd name="connsiteY7" fmla="*/ 452508 h 505464"/>
                <a:gd name="connsiteX8" fmla="*/ 54982 w 356122"/>
                <a:gd name="connsiteY8" fmla="*/ 309542 h 505464"/>
                <a:gd name="connsiteX9" fmla="*/ 0 w 356122"/>
                <a:gd name="connsiteY9" fmla="*/ 268428 h 505464"/>
                <a:gd name="connsiteX10" fmla="*/ 29328 w 356122"/>
                <a:gd name="connsiteY10" fmla="*/ 188300 h 505464"/>
                <a:gd name="connsiteX11" fmla="*/ 86098 w 356122"/>
                <a:gd name="connsiteY11" fmla="*/ 70452 h 505464"/>
                <a:gd name="connsiteX12" fmla="*/ 128898 w 356122"/>
                <a:gd name="connsiteY12" fmla="*/ 0 h 50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2" h="505464">
                  <a:moveTo>
                    <a:pt x="128898" y="0"/>
                  </a:moveTo>
                  <a:lnTo>
                    <a:pt x="137886" y="5460"/>
                  </a:lnTo>
                  <a:cubicBezTo>
                    <a:pt x="209608" y="53914"/>
                    <a:pt x="276417" y="109089"/>
                    <a:pt x="337409" y="170081"/>
                  </a:cubicBezTo>
                  <a:lnTo>
                    <a:pt x="356122" y="190671"/>
                  </a:lnTo>
                  <a:lnTo>
                    <a:pt x="344168" y="210348"/>
                  </a:lnTo>
                  <a:cubicBezTo>
                    <a:pt x="295460" y="300011"/>
                    <a:pt x="259376" y="397527"/>
                    <a:pt x="238303" y="500511"/>
                  </a:cubicBezTo>
                  <a:lnTo>
                    <a:pt x="237547" y="505464"/>
                  </a:lnTo>
                  <a:lnTo>
                    <a:pt x="197948" y="452508"/>
                  </a:lnTo>
                  <a:cubicBezTo>
                    <a:pt x="154961" y="400420"/>
                    <a:pt x="107070" y="352529"/>
                    <a:pt x="54982" y="309542"/>
                  </a:cubicBezTo>
                  <a:lnTo>
                    <a:pt x="0" y="268428"/>
                  </a:lnTo>
                  <a:lnTo>
                    <a:pt x="29328" y="188300"/>
                  </a:lnTo>
                  <a:cubicBezTo>
                    <a:pt x="46382" y="147977"/>
                    <a:pt x="65344" y="108657"/>
                    <a:pt x="86098" y="70452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0FC6AB7-20F3-D33C-C743-C28E545B7ACF}"/>
                </a:ext>
              </a:extLst>
            </p:cNvPr>
            <p:cNvSpPr/>
            <p:nvPr/>
          </p:nvSpPr>
          <p:spPr>
            <a:xfrm>
              <a:off x="4338188" y="3070275"/>
              <a:ext cx="1629225" cy="571751"/>
            </a:xfrm>
            <a:custGeom>
              <a:avLst/>
              <a:gdLst>
                <a:gd name="connsiteX0" fmla="*/ 884447 w 1629225"/>
                <a:gd name="connsiteY0" fmla="*/ 0 h 571751"/>
                <a:gd name="connsiteX1" fmla="*/ 1527057 w 1629225"/>
                <a:gd name="connsiteY1" fmla="*/ 162715 h 571751"/>
                <a:gd name="connsiteX2" fmla="*/ 1629225 w 1629225"/>
                <a:gd name="connsiteY2" fmla="*/ 224784 h 571751"/>
                <a:gd name="connsiteX3" fmla="*/ 1586425 w 1629225"/>
                <a:gd name="connsiteY3" fmla="*/ 295236 h 571751"/>
                <a:gd name="connsiteX4" fmla="*/ 1529655 w 1629225"/>
                <a:gd name="connsiteY4" fmla="*/ 413084 h 571751"/>
                <a:gd name="connsiteX5" fmla="*/ 1500327 w 1629225"/>
                <a:gd name="connsiteY5" fmla="*/ 493212 h 571751"/>
                <a:gd name="connsiteX6" fmla="*/ 1474118 w 1629225"/>
                <a:gd name="connsiteY6" fmla="*/ 473613 h 571751"/>
                <a:gd name="connsiteX7" fmla="*/ 884447 w 1629225"/>
                <a:gd name="connsiteY7" fmla="*/ 293493 h 571751"/>
                <a:gd name="connsiteX8" fmla="*/ 213585 w 1629225"/>
                <a:gd name="connsiteY8" fmla="*/ 534326 h 571751"/>
                <a:gd name="connsiteX9" fmla="*/ 172407 w 1629225"/>
                <a:gd name="connsiteY9" fmla="*/ 571751 h 571751"/>
                <a:gd name="connsiteX10" fmla="*/ 114940 w 1629225"/>
                <a:gd name="connsiteY10" fmla="*/ 477157 h 571751"/>
                <a:gd name="connsiteX11" fmla="*/ 37331 w 1629225"/>
                <a:gd name="connsiteY11" fmla="*/ 373372 h 571751"/>
                <a:gd name="connsiteX12" fmla="*/ 0 w 1629225"/>
                <a:gd name="connsiteY12" fmla="*/ 332298 h 571751"/>
                <a:gd name="connsiteX13" fmla="*/ 26896 w 1629225"/>
                <a:gd name="connsiteY13" fmla="*/ 307853 h 571751"/>
                <a:gd name="connsiteX14" fmla="*/ 884447 w 1629225"/>
                <a:gd name="connsiteY14" fmla="*/ 0 h 571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9225" h="571751">
                  <a:moveTo>
                    <a:pt x="884447" y="0"/>
                  </a:moveTo>
                  <a:cubicBezTo>
                    <a:pt x="1117123" y="0"/>
                    <a:pt x="1336033" y="58944"/>
                    <a:pt x="1527057" y="162715"/>
                  </a:cubicBezTo>
                  <a:lnTo>
                    <a:pt x="1629225" y="224784"/>
                  </a:lnTo>
                  <a:lnTo>
                    <a:pt x="1586425" y="295236"/>
                  </a:lnTo>
                  <a:cubicBezTo>
                    <a:pt x="1565671" y="333441"/>
                    <a:pt x="1546709" y="372761"/>
                    <a:pt x="1529655" y="413084"/>
                  </a:cubicBezTo>
                  <a:lnTo>
                    <a:pt x="1500327" y="493212"/>
                  </a:lnTo>
                  <a:lnTo>
                    <a:pt x="1474118" y="473613"/>
                  </a:lnTo>
                  <a:cubicBezTo>
                    <a:pt x="1305793" y="359895"/>
                    <a:pt x="1102874" y="293493"/>
                    <a:pt x="884447" y="293493"/>
                  </a:cubicBezTo>
                  <a:cubicBezTo>
                    <a:pt x="629615" y="293493"/>
                    <a:pt x="395892" y="383873"/>
                    <a:pt x="213585" y="534326"/>
                  </a:cubicBezTo>
                  <a:lnTo>
                    <a:pt x="172407" y="571751"/>
                  </a:lnTo>
                  <a:lnTo>
                    <a:pt x="114940" y="477157"/>
                  </a:lnTo>
                  <a:cubicBezTo>
                    <a:pt x="90713" y="441296"/>
                    <a:pt x="64806" y="406663"/>
                    <a:pt x="37331" y="373372"/>
                  </a:cubicBezTo>
                  <a:lnTo>
                    <a:pt x="0" y="332298"/>
                  </a:lnTo>
                  <a:lnTo>
                    <a:pt x="26896" y="307853"/>
                  </a:lnTo>
                  <a:cubicBezTo>
                    <a:pt x="259936" y="115531"/>
                    <a:pt x="558700" y="0"/>
                    <a:pt x="88444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61A9CE9-A8AE-A85A-873E-0EDAA8F2D867}"/>
                </a:ext>
              </a:extLst>
            </p:cNvPr>
            <p:cNvSpPr/>
            <p:nvPr/>
          </p:nvSpPr>
          <p:spPr>
            <a:xfrm>
              <a:off x="6076062" y="3485730"/>
              <a:ext cx="494727" cy="1377333"/>
            </a:xfrm>
            <a:custGeom>
              <a:avLst/>
              <a:gdLst>
                <a:gd name="connsiteX0" fmla="*/ 118575 w 494727"/>
                <a:gd name="connsiteY0" fmla="*/ 0 h 1377333"/>
                <a:gd name="connsiteX1" fmla="*/ 186874 w 494727"/>
                <a:gd name="connsiteY1" fmla="*/ 75148 h 1377333"/>
                <a:gd name="connsiteX2" fmla="*/ 494727 w 494727"/>
                <a:gd name="connsiteY2" fmla="*/ 932699 h 1377333"/>
                <a:gd name="connsiteX3" fmla="*/ 434117 w 494727"/>
                <a:gd name="connsiteY3" fmla="*/ 1333599 h 1377333"/>
                <a:gd name="connsiteX4" fmla="*/ 418109 w 494727"/>
                <a:gd name="connsiteY4" fmla="*/ 1377333 h 1377333"/>
                <a:gd name="connsiteX5" fmla="*/ 363128 w 494727"/>
                <a:gd name="connsiteY5" fmla="*/ 1336219 h 1377333"/>
                <a:gd name="connsiteX6" fmla="*/ 220162 w 494727"/>
                <a:gd name="connsiteY6" fmla="*/ 1193253 h 1377333"/>
                <a:gd name="connsiteX7" fmla="*/ 180563 w 494727"/>
                <a:gd name="connsiteY7" fmla="*/ 1140298 h 1377333"/>
                <a:gd name="connsiteX8" fmla="*/ 195789 w 494727"/>
                <a:gd name="connsiteY8" fmla="*/ 1040532 h 1377333"/>
                <a:gd name="connsiteX9" fmla="*/ 201234 w 494727"/>
                <a:gd name="connsiteY9" fmla="*/ 932699 h 1377333"/>
                <a:gd name="connsiteX10" fmla="*/ 21114 w 494727"/>
                <a:gd name="connsiteY10" fmla="*/ 343028 h 1377333"/>
                <a:gd name="connsiteX11" fmla="*/ 0 w 494727"/>
                <a:gd name="connsiteY11" fmla="*/ 314793 h 1377333"/>
                <a:gd name="connsiteX12" fmla="*/ 756 w 494727"/>
                <a:gd name="connsiteY12" fmla="*/ 309840 h 1377333"/>
                <a:gd name="connsiteX13" fmla="*/ 106621 w 494727"/>
                <a:gd name="connsiteY13" fmla="*/ 19677 h 1377333"/>
                <a:gd name="connsiteX14" fmla="*/ 118575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118575" y="0"/>
                  </a:moveTo>
                  <a:lnTo>
                    <a:pt x="186874" y="75148"/>
                  </a:lnTo>
                  <a:cubicBezTo>
                    <a:pt x="379196" y="308188"/>
                    <a:pt x="494727" y="606952"/>
                    <a:pt x="494727" y="932699"/>
                  </a:cubicBezTo>
                  <a:cubicBezTo>
                    <a:pt x="494727" y="1072305"/>
                    <a:pt x="473507" y="1206955"/>
                    <a:pt x="434117" y="1333599"/>
                  </a:cubicBezTo>
                  <a:lnTo>
                    <a:pt x="418109" y="1377333"/>
                  </a:lnTo>
                  <a:lnTo>
                    <a:pt x="363128" y="1336219"/>
                  </a:lnTo>
                  <a:cubicBezTo>
                    <a:pt x="311040" y="1293232"/>
                    <a:pt x="263149" y="1245341"/>
                    <a:pt x="220162" y="1193253"/>
                  </a:cubicBezTo>
                  <a:lnTo>
                    <a:pt x="180563" y="1140298"/>
                  </a:lnTo>
                  <a:lnTo>
                    <a:pt x="195789" y="1040532"/>
                  </a:lnTo>
                  <a:cubicBezTo>
                    <a:pt x="199389" y="1005077"/>
                    <a:pt x="201234" y="969104"/>
                    <a:pt x="201234" y="932699"/>
                  </a:cubicBezTo>
                  <a:cubicBezTo>
                    <a:pt x="201234" y="714272"/>
                    <a:pt x="134832" y="511353"/>
                    <a:pt x="21114" y="343028"/>
                  </a:cubicBezTo>
                  <a:lnTo>
                    <a:pt x="0" y="314793"/>
                  </a:lnTo>
                  <a:lnTo>
                    <a:pt x="756" y="309840"/>
                  </a:lnTo>
                  <a:cubicBezTo>
                    <a:pt x="21829" y="206856"/>
                    <a:pt x="57913" y="109340"/>
                    <a:pt x="106621" y="19677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1EF00ED-619B-6D42-9DBB-31B90A482455}"/>
                </a:ext>
              </a:extLst>
            </p:cNvPr>
            <p:cNvSpPr/>
            <p:nvPr/>
          </p:nvSpPr>
          <p:spPr>
            <a:xfrm>
              <a:off x="3874481" y="3619076"/>
              <a:ext cx="433825" cy="1458524"/>
            </a:xfrm>
            <a:custGeom>
              <a:avLst/>
              <a:gdLst>
                <a:gd name="connsiteX0" fmla="*/ 264332 w 433825"/>
                <a:gd name="connsiteY0" fmla="*/ 0 h 1458524"/>
                <a:gd name="connsiteX1" fmla="*/ 274565 w 433825"/>
                <a:gd name="connsiteY1" fmla="*/ 11259 h 1458524"/>
                <a:gd name="connsiteX2" fmla="*/ 432517 w 433825"/>
                <a:gd name="connsiteY2" fmla="*/ 271599 h 1458524"/>
                <a:gd name="connsiteX3" fmla="*/ 433825 w 433825"/>
                <a:gd name="connsiteY3" fmla="*/ 275173 h 1458524"/>
                <a:gd name="connsiteX4" fmla="*/ 420785 w 433825"/>
                <a:gd name="connsiteY4" fmla="*/ 296638 h 1458524"/>
                <a:gd name="connsiteX5" fmla="*/ 293493 w 433825"/>
                <a:gd name="connsiteY5" fmla="*/ 799352 h 1458524"/>
                <a:gd name="connsiteX6" fmla="*/ 340908 w 433825"/>
                <a:gd name="connsiteY6" fmla="*/ 1112976 h 1458524"/>
                <a:gd name="connsiteX7" fmla="*/ 375066 w 433825"/>
                <a:gd name="connsiteY7" fmla="*/ 1206300 h 1458524"/>
                <a:gd name="connsiteX8" fmla="*/ 335278 w 433825"/>
                <a:gd name="connsiteY8" fmla="*/ 1271792 h 1458524"/>
                <a:gd name="connsiteX9" fmla="*/ 206495 w 433825"/>
                <a:gd name="connsiteY9" fmla="*/ 1427879 h 1458524"/>
                <a:gd name="connsiteX10" fmla="*/ 172777 w 433825"/>
                <a:gd name="connsiteY10" fmla="*/ 1458524 h 1458524"/>
                <a:gd name="connsiteX11" fmla="*/ 162715 w 433825"/>
                <a:gd name="connsiteY11" fmla="*/ 1441962 h 1458524"/>
                <a:gd name="connsiteX12" fmla="*/ 0 w 433825"/>
                <a:gd name="connsiteY12" fmla="*/ 799352 h 1458524"/>
                <a:gd name="connsiteX13" fmla="*/ 230244 w 433825"/>
                <a:gd name="connsiteY13" fmla="*/ 45586 h 1458524"/>
                <a:gd name="connsiteX14" fmla="*/ 264332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4332" y="0"/>
                  </a:moveTo>
                  <a:lnTo>
                    <a:pt x="274565" y="11259"/>
                  </a:lnTo>
                  <a:cubicBezTo>
                    <a:pt x="339045" y="89391"/>
                    <a:pt x="392491" y="176966"/>
                    <a:pt x="432517" y="271599"/>
                  </a:cubicBezTo>
                  <a:lnTo>
                    <a:pt x="433825" y="275173"/>
                  </a:lnTo>
                  <a:lnTo>
                    <a:pt x="420785" y="296638"/>
                  </a:lnTo>
                  <a:cubicBezTo>
                    <a:pt x="339605" y="446077"/>
                    <a:pt x="293493" y="617329"/>
                    <a:pt x="293493" y="799352"/>
                  </a:cubicBezTo>
                  <a:cubicBezTo>
                    <a:pt x="293493" y="908566"/>
                    <a:pt x="310093" y="1013902"/>
                    <a:pt x="340908" y="1112976"/>
                  </a:cubicBezTo>
                  <a:lnTo>
                    <a:pt x="375066" y="1206300"/>
                  </a:lnTo>
                  <a:lnTo>
                    <a:pt x="335278" y="1271792"/>
                  </a:lnTo>
                  <a:cubicBezTo>
                    <a:pt x="297372" y="1327900"/>
                    <a:pt x="254209" y="1380165"/>
                    <a:pt x="206495" y="1427879"/>
                  </a:cubicBezTo>
                  <a:lnTo>
                    <a:pt x="172777" y="1458524"/>
                  </a:lnTo>
                  <a:lnTo>
                    <a:pt x="162715" y="1441962"/>
                  </a:lnTo>
                  <a:cubicBezTo>
                    <a:pt x="58944" y="1250938"/>
                    <a:pt x="0" y="1032029"/>
                    <a:pt x="0" y="799352"/>
                  </a:cubicBezTo>
                  <a:cubicBezTo>
                    <a:pt x="0" y="520140"/>
                    <a:pt x="84880" y="260753"/>
                    <a:pt x="230244" y="45586"/>
                  </a:cubicBezTo>
                  <a:lnTo>
                    <a:pt x="264332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B8508E6-E2BC-F491-7DDF-8624B04C458E}"/>
                </a:ext>
              </a:extLst>
            </p:cNvPr>
            <p:cNvSpPr/>
            <p:nvPr/>
          </p:nvSpPr>
          <p:spPr>
            <a:xfrm>
              <a:off x="4219664" y="4940820"/>
              <a:ext cx="2145608" cy="825763"/>
            </a:xfrm>
            <a:custGeom>
              <a:avLst/>
              <a:gdLst>
                <a:gd name="connsiteX0" fmla="*/ 1918385 w 2145608"/>
                <a:gd name="connsiteY0" fmla="*/ 0 h 825763"/>
                <a:gd name="connsiteX1" fmla="*/ 1937098 w 2145608"/>
                <a:gd name="connsiteY1" fmla="*/ 20590 h 825763"/>
                <a:gd name="connsiteX2" fmla="*/ 2136621 w 2145608"/>
                <a:gd name="connsiteY2" fmla="*/ 185211 h 825763"/>
                <a:gd name="connsiteX3" fmla="*/ 2145608 w 2145608"/>
                <a:gd name="connsiteY3" fmla="*/ 190671 h 825763"/>
                <a:gd name="connsiteX4" fmla="*/ 2120880 w 2145608"/>
                <a:gd name="connsiteY4" fmla="*/ 231375 h 825763"/>
                <a:gd name="connsiteX5" fmla="*/ 1002970 w 2145608"/>
                <a:gd name="connsiteY5" fmla="*/ 825763 h 825763"/>
                <a:gd name="connsiteX6" fmla="*/ 49681 w 2145608"/>
                <a:gd name="connsiteY6" fmla="*/ 430898 h 825763"/>
                <a:gd name="connsiteX7" fmla="*/ 0 w 2145608"/>
                <a:gd name="connsiteY7" fmla="*/ 376235 h 825763"/>
                <a:gd name="connsiteX8" fmla="*/ 68842 w 2145608"/>
                <a:gd name="connsiteY8" fmla="*/ 313667 h 825763"/>
                <a:gd name="connsiteX9" fmla="*/ 155854 w 2145608"/>
                <a:gd name="connsiteY9" fmla="*/ 217929 h 825763"/>
                <a:gd name="connsiteX10" fmla="*/ 199374 w 2145608"/>
                <a:gd name="connsiteY10" fmla="*/ 159730 h 825763"/>
                <a:gd name="connsiteX11" fmla="*/ 257212 w 2145608"/>
                <a:gd name="connsiteY11" fmla="*/ 223367 h 825763"/>
                <a:gd name="connsiteX12" fmla="*/ 1002970 w 2145608"/>
                <a:gd name="connsiteY12" fmla="*/ 532270 h 825763"/>
                <a:gd name="connsiteX13" fmla="*/ 1877511 w 2145608"/>
                <a:gd name="connsiteY13" fmla="*/ 67280 h 825763"/>
                <a:gd name="connsiteX14" fmla="*/ 1918385 w 2145608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45608" h="825763">
                  <a:moveTo>
                    <a:pt x="1918385" y="0"/>
                  </a:moveTo>
                  <a:lnTo>
                    <a:pt x="1937098" y="20590"/>
                  </a:lnTo>
                  <a:cubicBezTo>
                    <a:pt x="1998090" y="81582"/>
                    <a:pt x="2064899" y="136757"/>
                    <a:pt x="2136621" y="185211"/>
                  </a:cubicBezTo>
                  <a:lnTo>
                    <a:pt x="2145608" y="190671"/>
                  </a:lnTo>
                  <a:lnTo>
                    <a:pt x="2120880" y="231375"/>
                  </a:lnTo>
                  <a:cubicBezTo>
                    <a:pt x="1878607" y="589986"/>
                    <a:pt x="1468323" y="825763"/>
                    <a:pt x="1002970" y="825763"/>
                  </a:cubicBezTo>
                  <a:cubicBezTo>
                    <a:pt x="630687" y="825763"/>
                    <a:pt x="293649" y="674866"/>
                    <a:pt x="49681" y="430898"/>
                  </a:cubicBezTo>
                  <a:lnTo>
                    <a:pt x="0" y="376235"/>
                  </a:lnTo>
                  <a:lnTo>
                    <a:pt x="68842" y="313667"/>
                  </a:lnTo>
                  <a:cubicBezTo>
                    <a:pt x="99338" y="283171"/>
                    <a:pt x="128379" y="251221"/>
                    <a:pt x="155854" y="217929"/>
                  </a:cubicBezTo>
                  <a:lnTo>
                    <a:pt x="199374" y="159730"/>
                  </a:lnTo>
                  <a:lnTo>
                    <a:pt x="257212" y="223367"/>
                  </a:lnTo>
                  <a:cubicBezTo>
                    <a:pt x="448068" y="414223"/>
                    <a:pt x="711733" y="532270"/>
                    <a:pt x="1002970" y="532270"/>
                  </a:cubicBezTo>
                  <a:cubicBezTo>
                    <a:pt x="1367015" y="532270"/>
                    <a:pt x="1687981" y="347822"/>
                    <a:pt x="1877511" y="67280"/>
                  </a:cubicBezTo>
                  <a:lnTo>
                    <a:pt x="191838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222576F-94D0-BF99-E742-D21299E1772B}"/>
              </a:ext>
            </a:extLst>
          </p:cNvPr>
          <p:cNvGrpSpPr/>
          <p:nvPr/>
        </p:nvGrpSpPr>
        <p:grpSpPr>
          <a:xfrm rot="13707987">
            <a:off x="12513166" y="-8866019"/>
            <a:ext cx="7328287" cy="7328287"/>
            <a:chOff x="5761898" y="2659967"/>
            <a:chExt cx="2696307" cy="2696307"/>
          </a:xfrm>
          <a:solidFill>
            <a:schemeClr val="tx1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D60AE01-4D36-97C6-5760-4260C1B0FF46}"/>
                </a:ext>
              </a:extLst>
            </p:cNvPr>
            <p:cNvSpPr/>
            <p:nvPr/>
          </p:nvSpPr>
          <p:spPr>
            <a:xfrm>
              <a:off x="7910077" y="3175752"/>
              <a:ext cx="416641" cy="393995"/>
            </a:xfrm>
            <a:custGeom>
              <a:avLst/>
              <a:gdLst>
                <a:gd name="connsiteX0" fmla="*/ 259106 w 416641"/>
                <a:gd name="connsiteY0" fmla="*/ 0 h 393995"/>
                <a:gd name="connsiteX1" fmla="*/ 317885 w 416641"/>
                <a:gd name="connsiteY1" fmla="*/ 78603 h 393995"/>
                <a:gd name="connsiteX2" fmla="*/ 385414 w 416641"/>
                <a:gd name="connsiteY2" fmla="*/ 189759 h 393995"/>
                <a:gd name="connsiteX3" fmla="*/ 416641 w 416641"/>
                <a:gd name="connsiteY3" fmla="*/ 254583 h 393995"/>
                <a:gd name="connsiteX4" fmla="*/ 372068 w 416641"/>
                <a:gd name="connsiteY4" fmla="*/ 270897 h 393995"/>
                <a:gd name="connsiteX5" fmla="*/ 192919 w 416641"/>
                <a:gd name="connsiteY5" fmla="*/ 368136 h 393995"/>
                <a:gd name="connsiteX6" fmla="*/ 158338 w 416641"/>
                <a:gd name="connsiteY6" fmla="*/ 393995 h 393995"/>
                <a:gd name="connsiteX7" fmla="*/ 127344 w 416641"/>
                <a:gd name="connsiteY7" fmla="*/ 329655 h 393995"/>
                <a:gd name="connsiteX8" fmla="*/ 13803 w 416641"/>
                <a:gd name="connsiteY8" fmla="*/ 161507 h 393995"/>
                <a:gd name="connsiteX9" fmla="*/ 0 w 416641"/>
                <a:gd name="connsiteY9" fmla="*/ 146321 h 393995"/>
                <a:gd name="connsiteX10" fmla="*/ 28824 w 416641"/>
                <a:gd name="connsiteY10" fmla="*/ 124767 h 393995"/>
                <a:gd name="connsiteX11" fmla="*/ 257828 w 416641"/>
                <a:gd name="connsiteY11" fmla="*/ 468 h 393995"/>
                <a:gd name="connsiteX12" fmla="*/ 259106 w 416641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1" h="393995">
                  <a:moveTo>
                    <a:pt x="259106" y="0"/>
                  </a:moveTo>
                  <a:lnTo>
                    <a:pt x="317885" y="78603"/>
                  </a:lnTo>
                  <a:cubicBezTo>
                    <a:pt x="342113" y="114464"/>
                    <a:pt x="364660" y="151554"/>
                    <a:pt x="385414" y="189759"/>
                  </a:cubicBezTo>
                  <a:lnTo>
                    <a:pt x="416641" y="254583"/>
                  </a:lnTo>
                  <a:lnTo>
                    <a:pt x="372068" y="270897"/>
                  </a:lnTo>
                  <a:cubicBezTo>
                    <a:pt x="308979" y="297581"/>
                    <a:pt x="249027" y="330230"/>
                    <a:pt x="192919" y="368136"/>
                  </a:cubicBezTo>
                  <a:lnTo>
                    <a:pt x="158338" y="393995"/>
                  </a:lnTo>
                  <a:lnTo>
                    <a:pt x="127344" y="329655"/>
                  </a:lnTo>
                  <a:cubicBezTo>
                    <a:pt x="94872" y="269880"/>
                    <a:pt x="56789" y="213595"/>
                    <a:pt x="13803" y="161507"/>
                  </a:cubicBezTo>
                  <a:lnTo>
                    <a:pt x="0" y="146321"/>
                  </a:lnTo>
                  <a:lnTo>
                    <a:pt x="28824" y="124767"/>
                  </a:lnTo>
                  <a:cubicBezTo>
                    <a:pt x="100546" y="76312"/>
                    <a:pt x="177182" y="34578"/>
                    <a:pt x="257828" y="468"/>
                  </a:cubicBezTo>
                  <a:lnTo>
                    <a:pt x="25910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B9A3AEF-DE3A-4FCC-6DDB-52C5037FE664}"/>
                </a:ext>
              </a:extLst>
            </p:cNvPr>
            <p:cNvSpPr/>
            <p:nvPr/>
          </p:nvSpPr>
          <p:spPr>
            <a:xfrm>
              <a:off x="6138050" y="4626028"/>
              <a:ext cx="356121" cy="505463"/>
            </a:xfrm>
            <a:custGeom>
              <a:avLst/>
              <a:gdLst>
                <a:gd name="connsiteX0" fmla="*/ 118575 w 356121"/>
                <a:gd name="connsiteY0" fmla="*/ 0 h 505463"/>
                <a:gd name="connsiteX1" fmla="*/ 158174 w 356121"/>
                <a:gd name="connsiteY1" fmla="*/ 52955 h 505463"/>
                <a:gd name="connsiteX2" fmla="*/ 301140 w 356121"/>
                <a:gd name="connsiteY2" fmla="*/ 195921 h 505463"/>
                <a:gd name="connsiteX3" fmla="*/ 356121 w 356121"/>
                <a:gd name="connsiteY3" fmla="*/ 237035 h 505463"/>
                <a:gd name="connsiteX4" fmla="*/ 326794 w 356121"/>
                <a:gd name="connsiteY4" fmla="*/ 317163 h 505463"/>
                <a:gd name="connsiteX5" fmla="*/ 270024 w 356121"/>
                <a:gd name="connsiteY5" fmla="*/ 435011 h 505463"/>
                <a:gd name="connsiteX6" fmla="*/ 227223 w 356121"/>
                <a:gd name="connsiteY6" fmla="*/ 505463 h 505463"/>
                <a:gd name="connsiteX7" fmla="*/ 218236 w 356121"/>
                <a:gd name="connsiteY7" fmla="*/ 500003 h 505463"/>
                <a:gd name="connsiteX8" fmla="*/ 18713 w 356121"/>
                <a:gd name="connsiteY8" fmla="*/ 335382 h 505463"/>
                <a:gd name="connsiteX9" fmla="*/ 0 w 356121"/>
                <a:gd name="connsiteY9" fmla="*/ 314792 h 505463"/>
                <a:gd name="connsiteX10" fmla="*/ 11954 w 356121"/>
                <a:gd name="connsiteY10" fmla="*/ 295115 h 505463"/>
                <a:gd name="connsiteX11" fmla="*/ 117819 w 356121"/>
                <a:gd name="connsiteY11" fmla="*/ 4952 h 505463"/>
                <a:gd name="connsiteX12" fmla="*/ 118575 w 356121"/>
                <a:gd name="connsiteY12" fmla="*/ 0 h 505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1" h="505463">
                  <a:moveTo>
                    <a:pt x="118575" y="0"/>
                  </a:moveTo>
                  <a:lnTo>
                    <a:pt x="158174" y="52955"/>
                  </a:lnTo>
                  <a:cubicBezTo>
                    <a:pt x="201161" y="105043"/>
                    <a:pt x="249052" y="152934"/>
                    <a:pt x="301140" y="195921"/>
                  </a:cubicBezTo>
                  <a:lnTo>
                    <a:pt x="356121" y="237035"/>
                  </a:lnTo>
                  <a:lnTo>
                    <a:pt x="326794" y="317163"/>
                  </a:lnTo>
                  <a:cubicBezTo>
                    <a:pt x="309739" y="357486"/>
                    <a:pt x="290778" y="396807"/>
                    <a:pt x="270024" y="435011"/>
                  </a:cubicBezTo>
                  <a:lnTo>
                    <a:pt x="227223" y="505463"/>
                  </a:lnTo>
                  <a:lnTo>
                    <a:pt x="218236" y="500003"/>
                  </a:lnTo>
                  <a:cubicBezTo>
                    <a:pt x="146514" y="451549"/>
                    <a:pt x="79705" y="396374"/>
                    <a:pt x="18713" y="335382"/>
                  </a:cubicBezTo>
                  <a:lnTo>
                    <a:pt x="0" y="314792"/>
                  </a:lnTo>
                  <a:lnTo>
                    <a:pt x="11954" y="295115"/>
                  </a:lnTo>
                  <a:cubicBezTo>
                    <a:pt x="60662" y="205452"/>
                    <a:pt x="96745" y="107936"/>
                    <a:pt x="117819" y="4952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F739AD5-D84A-F2AF-3E5A-BB18DDB9A5F9}"/>
                </a:ext>
              </a:extLst>
            </p:cNvPr>
            <p:cNvSpPr/>
            <p:nvPr/>
          </p:nvSpPr>
          <p:spPr>
            <a:xfrm>
              <a:off x="5967412" y="2659967"/>
              <a:ext cx="2201770" cy="825763"/>
            </a:xfrm>
            <a:custGeom>
              <a:avLst/>
              <a:gdLst>
                <a:gd name="connsiteX0" fmla="*/ 1142639 w 2201770"/>
                <a:gd name="connsiteY0" fmla="*/ 0 h 825763"/>
                <a:gd name="connsiteX1" fmla="*/ 2182940 w 2201770"/>
                <a:gd name="connsiteY1" fmla="*/ 490603 h 825763"/>
                <a:gd name="connsiteX2" fmla="*/ 2201770 w 2201770"/>
                <a:gd name="connsiteY2" fmla="*/ 515785 h 825763"/>
                <a:gd name="connsiteX3" fmla="*/ 2200492 w 2201770"/>
                <a:gd name="connsiteY3" fmla="*/ 516253 h 825763"/>
                <a:gd name="connsiteX4" fmla="*/ 1971488 w 2201770"/>
                <a:gd name="connsiteY4" fmla="*/ 640552 h 825763"/>
                <a:gd name="connsiteX5" fmla="*/ 1942664 w 2201770"/>
                <a:gd name="connsiteY5" fmla="*/ 662106 h 825763"/>
                <a:gd name="connsiteX6" fmla="*/ 1888397 w 2201770"/>
                <a:gd name="connsiteY6" fmla="*/ 602396 h 825763"/>
                <a:gd name="connsiteX7" fmla="*/ 1142639 w 2201770"/>
                <a:gd name="connsiteY7" fmla="*/ 293493 h 825763"/>
                <a:gd name="connsiteX8" fmla="*/ 268098 w 2201770"/>
                <a:gd name="connsiteY8" fmla="*/ 758483 h 825763"/>
                <a:gd name="connsiteX9" fmla="*/ 227224 w 2201770"/>
                <a:gd name="connsiteY9" fmla="*/ 825763 h 825763"/>
                <a:gd name="connsiteX10" fmla="*/ 208511 w 2201770"/>
                <a:gd name="connsiteY10" fmla="*/ 805173 h 825763"/>
                <a:gd name="connsiteX11" fmla="*/ 8988 w 2201770"/>
                <a:gd name="connsiteY11" fmla="*/ 640552 h 825763"/>
                <a:gd name="connsiteX12" fmla="*/ 0 w 2201770"/>
                <a:gd name="connsiteY12" fmla="*/ 635092 h 825763"/>
                <a:gd name="connsiteX13" fmla="*/ 24729 w 2201770"/>
                <a:gd name="connsiteY13" fmla="*/ 594388 h 825763"/>
                <a:gd name="connsiteX14" fmla="*/ 1142639 w 2201770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01770" h="825763">
                  <a:moveTo>
                    <a:pt x="1142639" y="0"/>
                  </a:moveTo>
                  <a:cubicBezTo>
                    <a:pt x="1561457" y="0"/>
                    <a:pt x="1935669" y="190979"/>
                    <a:pt x="2182940" y="490603"/>
                  </a:cubicBezTo>
                  <a:lnTo>
                    <a:pt x="2201770" y="515785"/>
                  </a:lnTo>
                  <a:lnTo>
                    <a:pt x="2200492" y="516253"/>
                  </a:lnTo>
                  <a:cubicBezTo>
                    <a:pt x="2119846" y="550363"/>
                    <a:pt x="2043210" y="592097"/>
                    <a:pt x="1971488" y="640552"/>
                  </a:cubicBezTo>
                  <a:lnTo>
                    <a:pt x="1942664" y="662106"/>
                  </a:lnTo>
                  <a:lnTo>
                    <a:pt x="1888397" y="602396"/>
                  </a:lnTo>
                  <a:cubicBezTo>
                    <a:pt x="1697541" y="411540"/>
                    <a:pt x="1433875" y="293493"/>
                    <a:pt x="1142639" y="293493"/>
                  </a:cubicBezTo>
                  <a:cubicBezTo>
                    <a:pt x="778593" y="293493"/>
                    <a:pt x="457628" y="477942"/>
                    <a:pt x="268098" y="758483"/>
                  </a:cubicBezTo>
                  <a:lnTo>
                    <a:pt x="227224" y="825763"/>
                  </a:lnTo>
                  <a:lnTo>
                    <a:pt x="208511" y="805173"/>
                  </a:lnTo>
                  <a:cubicBezTo>
                    <a:pt x="147519" y="744181"/>
                    <a:pt x="80710" y="689006"/>
                    <a:pt x="8988" y="640552"/>
                  </a:cubicBezTo>
                  <a:lnTo>
                    <a:pt x="0" y="635092"/>
                  </a:lnTo>
                  <a:lnTo>
                    <a:pt x="24729" y="594388"/>
                  </a:lnTo>
                  <a:cubicBezTo>
                    <a:pt x="267001" y="235777"/>
                    <a:pt x="677286" y="0"/>
                    <a:pt x="114263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5FBD9F9-0059-8781-3577-D70C5B4CB1BD}"/>
                </a:ext>
              </a:extLst>
            </p:cNvPr>
            <p:cNvSpPr/>
            <p:nvPr/>
          </p:nvSpPr>
          <p:spPr>
            <a:xfrm>
              <a:off x="7734303" y="3430335"/>
              <a:ext cx="723902" cy="1674143"/>
            </a:xfrm>
            <a:custGeom>
              <a:avLst/>
              <a:gdLst>
                <a:gd name="connsiteX0" fmla="*/ 592414 w 723902"/>
                <a:gd name="connsiteY0" fmla="*/ 0 h 1674143"/>
                <a:gd name="connsiteX1" fmla="*/ 617957 w 723902"/>
                <a:gd name="connsiteY1" fmla="*/ 53024 h 1674143"/>
                <a:gd name="connsiteX2" fmla="*/ 723902 w 723902"/>
                <a:gd name="connsiteY2" fmla="*/ 577786 h 1674143"/>
                <a:gd name="connsiteX3" fmla="*/ 233299 w 723902"/>
                <a:gd name="connsiteY3" fmla="*/ 1618087 h 1674143"/>
                <a:gd name="connsiteX4" fmla="*/ 158337 w 723902"/>
                <a:gd name="connsiteY4" fmla="*/ 1674143 h 1674143"/>
                <a:gd name="connsiteX5" fmla="*/ 144535 w 723902"/>
                <a:gd name="connsiteY5" fmla="*/ 1658956 h 1674143"/>
                <a:gd name="connsiteX6" fmla="*/ 30994 w 723902"/>
                <a:gd name="connsiteY6" fmla="*/ 1490808 h 1674143"/>
                <a:gd name="connsiteX7" fmla="*/ 0 w 723902"/>
                <a:gd name="connsiteY7" fmla="*/ 1426468 h 1674143"/>
                <a:gd name="connsiteX8" fmla="*/ 46610 w 723902"/>
                <a:gd name="connsiteY8" fmla="*/ 1391614 h 1674143"/>
                <a:gd name="connsiteX9" fmla="*/ 430409 w 723902"/>
                <a:gd name="connsiteY9" fmla="*/ 577786 h 1674143"/>
                <a:gd name="connsiteX10" fmla="*/ 347528 w 723902"/>
                <a:gd name="connsiteY10" fmla="*/ 167264 h 1674143"/>
                <a:gd name="connsiteX11" fmla="*/ 334111 w 723902"/>
                <a:gd name="connsiteY11" fmla="*/ 139412 h 1674143"/>
                <a:gd name="connsiteX12" fmla="*/ 368692 w 723902"/>
                <a:gd name="connsiteY12" fmla="*/ 113553 h 1674143"/>
                <a:gd name="connsiteX13" fmla="*/ 547841 w 723902"/>
                <a:gd name="connsiteY13" fmla="*/ 16314 h 1674143"/>
                <a:gd name="connsiteX14" fmla="*/ 59241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92414" y="0"/>
                  </a:moveTo>
                  <a:lnTo>
                    <a:pt x="617957" y="53024"/>
                  </a:lnTo>
                  <a:cubicBezTo>
                    <a:pt x="686177" y="214315"/>
                    <a:pt x="723902" y="391645"/>
                    <a:pt x="723902" y="577786"/>
                  </a:cubicBezTo>
                  <a:cubicBezTo>
                    <a:pt x="723902" y="996604"/>
                    <a:pt x="532922" y="1370816"/>
                    <a:pt x="233299" y="1618087"/>
                  </a:cubicBezTo>
                  <a:lnTo>
                    <a:pt x="158337" y="1674143"/>
                  </a:lnTo>
                  <a:lnTo>
                    <a:pt x="144535" y="1658956"/>
                  </a:lnTo>
                  <a:cubicBezTo>
                    <a:pt x="101548" y="1606869"/>
                    <a:pt x="63466" y="1550584"/>
                    <a:pt x="30994" y="1490808"/>
                  </a:cubicBezTo>
                  <a:lnTo>
                    <a:pt x="0" y="1426468"/>
                  </a:lnTo>
                  <a:lnTo>
                    <a:pt x="46610" y="1391614"/>
                  </a:lnTo>
                  <a:cubicBezTo>
                    <a:pt x="281006" y="1198173"/>
                    <a:pt x="430409" y="905427"/>
                    <a:pt x="430409" y="577786"/>
                  </a:cubicBezTo>
                  <a:cubicBezTo>
                    <a:pt x="430409" y="432168"/>
                    <a:pt x="400897" y="293442"/>
                    <a:pt x="347528" y="167264"/>
                  </a:cubicBezTo>
                  <a:lnTo>
                    <a:pt x="334111" y="139412"/>
                  </a:lnTo>
                  <a:lnTo>
                    <a:pt x="368692" y="113553"/>
                  </a:lnTo>
                  <a:cubicBezTo>
                    <a:pt x="424800" y="75647"/>
                    <a:pt x="484752" y="42998"/>
                    <a:pt x="547841" y="16314"/>
                  </a:cubicBezTo>
                  <a:lnTo>
                    <a:pt x="59241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4B46BCA-9881-0943-08DE-B8130CF4898C}"/>
                </a:ext>
              </a:extLst>
            </p:cNvPr>
            <p:cNvSpPr/>
            <p:nvPr/>
          </p:nvSpPr>
          <p:spPr>
            <a:xfrm>
              <a:off x="5761898" y="3563487"/>
              <a:ext cx="494727" cy="1377333"/>
            </a:xfrm>
            <a:custGeom>
              <a:avLst/>
              <a:gdLst>
                <a:gd name="connsiteX0" fmla="*/ 76617 w 494727"/>
                <a:gd name="connsiteY0" fmla="*/ 0 h 1377333"/>
                <a:gd name="connsiteX1" fmla="*/ 131599 w 494727"/>
                <a:gd name="connsiteY1" fmla="*/ 41114 h 1377333"/>
                <a:gd name="connsiteX2" fmla="*/ 274565 w 494727"/>
                <a:gd name="connsiteY2" fmla="*/ 184080 h 1377333"/>
                <a:gd name="connsiteX3" fmla="*/ 314164 w 494727"/>
                <a:gd name="connsiteY3" fmla="*/ 237036 h 1377333"/>
                <a:gd name="connsiteX4" fmla="*/ 298938 w 494727"/>
                <a:gd name="connsiteY4" fmla="*/ 336801 h 1377333"/>
                <a:gd name="connsiteX5" fmla="*/ 293493 w 494727"/>
                <a:gd name="connsiteY5" fmla="*/ 444634 h 1377333"/>
                <a:gd name="connsiteX6" fmla="*/ 473613 w 494727"/>
                <a:gd name="connsiteY6" fmla="*/ 1034305 h 1377333"/>
                <a:gd name="connsiteX7" fmla="*/ 494727 w 494727"/>
                <a:gd name="connsiteY7" fmla="*/ 1062541 h 1377333"/>
                <a:gd name="connsiteX8" fmla="*/ 493971 w 494727"/>
                <a:gd name="connsiteY8" fmla="*/ 1067493 h 1377333"/>
                <a:gd name="connsiteX9" fmla="*/ 388106 w 494727"/>
                <a:gd name="connsiteY9" fmla="*/ 1357656 h 1377333"/>
                <a:gd name="connsiteX10" fmla="*/ 376152 w 494727"/>
                <a:gd name="connsiteY10" fmla="*/ 1377333 h 1377333"/>
                <a:gd name="connsiteX11" fmla="*/ 307853 w 494727"/>
                <a:gd name="connsiteY11" fmla="*/ 1302185 h 1377333"/>
                <a:gd name="connsiteX12" fmla="*/ 0 w 494727"/>
                <a:gd name="connsiteY12" fmla="*/ 444634 h 1377333"/>
                <a:gd name="connsiteX13" fmla="*/ 60610 w 494727"/>
                <a:gd name="connsiteY13" fmla="*/ 43734 h 1377333"/>
                <a:gd name="connsiteX14" fmla="*/ 76617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76617" y="0"/>
                  </a:moveTo>
                  <a:lnTo>
                    <a:pt x="131599" y="41114"/>
                  </a:lnTo>
                  <a:cubicBezTo>
                    <a:pt x="183687" y="84101"/>
                    <a:pt x="231578" y="131992"/>
                    <a:pt x="274565" y="184080"/>
                  </a:cubicBezTo>
                  <a:lnTo>
                    <a:pt x="314164" y="237036"/>
                  </a:lnTo>
                  <a:lnTo>
                    <a:pt x="298938" y="336801"/>
                  </a:lnTo>
                  <a:cubicBezTo>
                    <a:pt x="295337" y="372256"/>
                    <a:pt x="293493" y="408230"/>
                    <a:pt x="293493" y="444634"/>
                  </a:cubicBezTo>
                  <a:cubicBezTo>
                    <a:pt x="293493" y="663062"/>
                    <a:pt x="359894" y="865980"/>
                    <a:pt x="473613" y="1034305"/>
                  </a:cubicBezTo>
                  <a:lnTo>
                    <a:pt x="494727" y="1062541"/>
                  </a:lnTo>
                  <a:lnTo>
                    <a:pt x="493971" y="1067493"/>
                  </a:lnTo>
                  <a:cubicBezTo>
                    <a:pt x="472897" y="1170477"/>
                    <a:pt x="436814" y="1267993"/>
                    <a:pt x="388106" y="1357656"/>
                  </a:cubicBezTo>
                  <a:lnTo>
                    <a:pt x="376152" y="1377333"/>
                  </a:lnTo>
                  <a:lnTo>
                    <a:pt x="307853" y="1302185"/>
                  </a:lnTo>
                  <a:cubicBezTo>
                    <a:pt x="115530" y="1069145"/>
                    <a:pt x="0" y="770381"/>
                    <a:pt x="0" y="444634"/>
                  </a:cubicBezTo>
                  <a:cubicBezTo>
                    <a:pt x="0" y="305028"/>
                    <a:pt x="21220" y="170378"/>
                    <a:pt x="60610" y="43734"/>
                  </a:cubicBezTo>
                  <a:lnTo>
                    <a:pt x="7661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123347B-DAD5-C24F-A09D-88D206099C11}"/>
                </a:ext>
              </a:extLst>
            </p:cNvPr>
            <p:cNvSpPr/>
            <p:nvPr/>
          </p:nvSpPr>
          <p:spPr>
            <a:xfrm>
              <a:off x="6365272" y="4863062"/>
              <a:ext cx="1268262" cy="493212"/>
            </a:xfrm>
            <a:custGeom>
              <a:avLst/>
              <a:gdLst>
                <a:gd name="connsiteX0" fmla="*/ 128898 w 1268262"/>
                <a:gd name="connsiteY0" fmla="*/ 0 h 493212"/>
                <a:gd name="connsiteX1" fmla="*/ 155108 w 1268262"/>
                <a:gd name="connsiteY1" fmla="*/ 19599 h 493212"/>
                <a:gd name="connsiteX2" fmla="*/ 744779 w 1268262"/>
                <a:gd name="connsiteY2" fmla="*/ 199719 h 493212"/>
                <a:gd name="connsiteX3" fmla="*/ 1058403 w 1268262"/>
                <a:gd name="connsiteY3" fmla="*/ 152304 h 493212"/>
                <a:gd name="connsiteX4" fmla="*/ 1110728 w 1268262"/>
                <a:gd name="connsiteY4" fmla="*/ 133153 h 493212"/>
                <a:gd name="connsiteX5" fmla="*/ 1141955 w 1268262"/>
                <a:gd name="connsiteY5" fmla="*/ 197976 h 493212"/>
                <a:gd name="connsiteX6" fmla="*/ 1209484 w 1268262"/>
                <a:gd name="connsiteY6" fmla="*/ 309132 h 493212"/>
                <a:gd name="connsiteX7" fmla="*/ 1268262 w 1268262"/>
                <a:gd name="connsiteY7" fmla="*/ 387735 h 493212"/>
                <a:gd name="connsiteX8" fmla="*/ 1145679 w 1268262"/>
                <a:gd name="connsiteY8" fmla="*/ 432602 h 493212"/>
                <a:gd name="connsiteX9" fmla="*/ 744779 w 1268262"/>
                <a:gd name="connsiteY9" fmla="*/ 493212 h 493212"/>
                <a:gd name="connsiteX10" fmla="*/ 102169 w 1268262"/>
                <a:gd name="connsiteY10" fmla="*/ 330497 h 493212"/>
                <a:gd name="connsiteX11" fmla="*/ 0 w 1268262"/>
                <a:gd name="connsiteY11" fmla="*/ 268428 h 493212"/>
                <a:gd name="connsiteX12" fmla="*/ 42801 w 1268262"/>
                <a:gd name="connsiteY12" fmla="*/ 197976 h 493212"/>
                <a:gd name="connsiteX13" fmla="*/ 99571 w 1268262"/>
                <a:gd name="connsiteY13" fmla="*/ 80128 h 493212"/>
                <a:gd name="connsiteX14" fmla="*/ 128898 w 1268262"/>
                <a:gd name="connsiteY14" fmla="*/ 0 h 493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68262" h="493212">
                  <a:moveTo>
                    <a:pt x="128898" y="0"/>
                  </a:moveTo>
                  <a:lnTo>
                    <a:pt x="155108" y="19599"/>
                  </a:lnTo>
                  <a:cubicBezTo>
                    <a:pt x="323433" y="133318"/>
                    <a:pt x="526351" y="199719"/>
                    <a:pt x="744779" y="199719"/>
                  </a:cubicBezTo>
                  <a:cubicBezTo>
                    <a:pt x="853992" y="199719"/>
                    <a:pt x="959329" y="183119"/>
                    <a:pt x="1058403" y="152304"/>
                  </a:cubicBezTo>
                  <a:lnTo>
                    <a:pt x="1110728" y="133153"/>
                  </a:lnTo>
                  <a:lnTo>
                    <a:pt x="1141955" y="197976"/>
                  </a:lnTo>
                  <a:cubicBezTo>
                    <a:pt x="1162709" y="236181"/>
                    <a:pt x="1185256" y="273271"/>
                    <a:pt x="1209484" y="309132"/>
                  </a:cubicBezTo>
                  <a:lnTo>
                    <a:pt x="1268262" y="387735"/>
                  </a:lnTo>
                  <a:lnTo>
                    <a:pt x="1145679" y="432602"/>
                  </a:lnTo>
                  <a:cubicBezTo>
                    <a:pt x="1019034" y="471992"/>
                    <a:pt x="884385" y="493212"/>
                    <a:pt x="744779" y="493212"/>
                  </a:cubicBezTo>
                  <a:cubicBezTo>
                    <a:pt x="512102" y="493212"/>
                    <a:pt x="293193" y="434268"/>
                    <a:pt x="102169" y="330497"/>
                  </a:cubicBezTo>
                  <a:lnTo>
                    <a:pt x="0" y="268428"/>
                  </a:lnTo>
                  <a:lnTo>
                    <a:pt x="42801" y="197976"/>
                  </a:lnTo>
                  <a:cubicBezTo>
                    <a:pt x="63555" y="159772"/>
                    <a:pt x="82516" y="120451"/>
                    <a:pt x="99571" y="80128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502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F2E69-7A5F-9251-E47B-5DFBE2D93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773E780-027F-3F84-528C-554E6E228123}"/>
              </a:ext>
            </a:extLst>
          </p:cNvPr>
          <p:cNvCxnSpPr>
            <a:cxnSpLocks/>
          </p:cNvCxnSpPr>
          <p:nvPr/>
        </p:nvCxnSpPr>
        <p:spPr>
          <a:xfrm>
            <a:off x="452359" y="2074038"/>
            <a:ext cx="6638635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ACE7DF-DA5E-B1E8-807F-C7E53012ACDE}"/>
              </a:ext>
            </a:extLst>
          </p:cNvPr>
          <p:cNvSpPr txBox="1"/>
          <p:nvPr/>
        </p:nvSpPr>
        <p:spPr>
          <a:xfrm>
            <a:off x="400740" y="1277881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Graphics Objects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63F348-6CE4-4B44-D107-89909160D141}"/>
              </a:ext>
            </a:extLst>
          </p:cNvPr>
          <p:cNvSpPr txBox="1"/>
          <p:nvPr/>
        </p:nvSpPr>
        <p:spPr>
          <a:xfrm>
            <a:off x="493999" y="2423338"/>
            <a:ext cx="75305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Objects</a:t>
            </a:r>
            <a:endParaRPr lang="en-US" sz="2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Player (Box geometry)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Walls (Box geometry)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Coins (Cylinder geometry)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Exit (Emissive cube)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Transformations Used</a:t>
            </a:r>
            <a:endParaRPr lang="en-US" sz="2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Translation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Rotation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Scaling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729910-DF0E-CC89-76AE-4A50187D89EA}"/>
              </a:ext>
            </a:extLst>
          </p:cNvPr>
          <p:cNvGrpSpPr/>
          <p:nvPr/>
        </p:nvGrpSpPr>
        <p:grpSpPr>
          <a:xfrm rot="2740713">
            <a:off x="-10685291" y="-313344"/>
            <a:ext cx="7117803" cy="7117803"/>
            <a:chOff x="3874481" y="3070275"/>
            <a:chExt cx="2696308" cy="2696308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E9BF8A14-C946-C595-B4B0-DE2D4DE2F8FD}"/>
                </a:ext>
              </a:extLst>
            </p:cNvPr>
            <p:cNvSpPr/>
            <p:nvPr/>
          </p:nvSpPr>
          <p:spPr>
            <a:xfrm>
              <a:off x="5838514" y="3295058"/>
              <a:ext cx="356122" cy="505464"/>
            </a:xfrm>
            <a:custGeom>
              <a:avLst/>
              <a:gdLst>
                <a:gd name="connsiteX0" fmla="*/ 128898 w 356122"/>
                <a:gd name="connsiteY0" fmla="*/ 0 h 505464"/>
                <a:gd name="connsiteX1" fmla="*/ 137886 w 356122"/>
                <a:gd name="connsiteY1" fmla="*/ 5460 h 505464"/>
                <a:gd name="connsiteX2" fmla="*/ 337409 w 356122"/>
                <a:gd name="connsiteY2" fmla="*/ 170081 h 505464"/>
                <a:gd name="connsiteX3" fmla="*/ 356122 w 356122"/>
                <a:gd name="connsiteY3" fmla="*/ 190671 h 505464"/>
                <a:gd name="connsiteX4" fmla="*/ 344168 w 356122"/>
                <a:gd name="connsiteY4" fmla="*/ 210348 h 505464"/>
                <a:gd name="connsiteX5" fmla="*/ 238303 w 356122"/>
                <a:gd name="connsiteY5" fmla="*/ 500511 h 505464"/>
                <a:gd name="connsiteX6" fmla="*/ 237547 w 356122"/>
                <a:gd name="connsiteY6" fmla="*/ 505464 h 505464"/>
                <a:gd name="connsiteX7" fmla="*/ 197948 w 356122"/>
                <a:gd name="connsiteY7" fmla="*/ 452508 h 505464"/>
                <a:gd name="connsiteX8" fmla="*/ 54982 w 356122"/>
                <a:gd name="connsiteY8" fmla="*/ 309542 h 505464"/>
                <a:gd name="connsiteX9" fmla="*/ 0 w 356122"/>
                <a:gd name="connsiteY9" fmla="*/ 268428 h 505464"/>
                <a:gd name="connsiteX10" fmla="*/ 29328 w 356122"/>
                <a:gd name="connsiteY10" fmla="*/ 188300 h 505464"/>
                <a:gd name="connsiteX11" fmla="*/ 86098 w 356122"/>
                <a:gd name="connsiteY11" fmla="*/ 70452 h 505464"/>
                <a:gd name="connsiteX12" fmla="*/ 128898 w 356122"/>
                <a:gd name="connsiteY12" fmla="*/ 0 h 50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2" h="505464">
                  <a:moveTo>
                    <a:pt x="128898" y="0"/>
                  </a:moveTo>
                  <a:lnTo>
                    <a:pt x="137886" y="5460"/>
                  </a:lnTo>
                  <a:cubicBezTo>
                    <a:pt x="209608" y="53914"/>
                    <a:pt x="276417" y="109089"/>
                    <a:pt x="337409" y="170081"/>
                  </a:cubicBezTo>
                  <a:lnTo>
                    <a:pt x="356122" y="190671"/>
                  </a:lnTo>
                  <a:lnTo>
                    <a:pt x="344168" y="210348"/>
                  </a:lnTo>
                  <a:cubicBezTo>
                    <a:pt x="295460" y="300011"/>
                    <a:pt x="259376" y="397527"/>
                    <a:pt x="238303" y="500511"/>
                  </a:cubicBezTo>
                  <a:lnTo>
                    <a:pt x="237547" y="505464"/>
                  </a:lnTo>
                  <a:lnTo>
                    <a:pt x="197948" y="452508"/>
                  </a:lnTo>
                  <a:cubicBezTo>
                    <a:pt x="154961" y="400420"/>
                    <a:pt x="107070" y="352529"/>
                    <a:pt x="54982" y="309542"/>
                  </a:cubicBezTo>
                  <a:lnTo>
                    <a:pt x="0" y="268428"/>
                  </a:lnTo>
                  <a:lnTo>
                    <a:pt x="29328" y="188300"/>
                  </a:lnTo>
                  <a:cubicBezTo>
                    <a:pt x="46382" y="147977"/>
                    <a:pt x="65344" y="108657"/>
                    <a:pt x="86098" y="70452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1E44452-18A1-3418-EE7D-17AAA17F6F03}"/>
                </a:ext>
              </a:extLst>
            </p:cNvPr>
            <p:cNvSpPr/>
            <p:nvPr/>
          </p:nvSpPr>
          <p:spPr>
            <a:xfrm>
              <a:off x="4338188" y="3070275"/>
              <a:ext cx="1629225" cy="571751"/>
            </a:xfrm>
            <a:custGeom>
              <a:avLst/>
              <a:gdLst>
                <a:gd name="connsiteX0" fmla="*/ 884447 w 1629225"/>
                <a:gd name="connsiteY0" fmla="*/ 0 h 571751"/>
                <a:gd name="connsiteX1" fmla="*/ 1527057 w 1629225"/>
                <a:gd name="connsiteY1" fmla="*/ 162715 h 571751"/>
                <a:gd name="connsiteX2" fmla="*/ 1629225 w 1629225"/>
                <a:gd name="connsiteY2" fmla="*/ 224784 h 571751"/>
                <a:gd name="connsiteX3" fmla="*/ 1586425 w 1629225"/>
                <a:gd name="connsiteY3" fmla="*/ 295236 h 571751"/>
                <a:gd name="connsiteX4" fmla="*/ 1529655 w 1629225"/>
                <a:gd name="connsiteY4" fmla="*/ 413084 h 571751"/>
                <a:gd name="connsiteX5" fmla="*/ 1500327 w 1629225"/>
                <a:gd name="connsiteY5" fmla="*/ 493212 h 571751"/>
                <a:gd name="connsiteX6" fmla="*/ 1474118 w 1629225"/>
                <a:gd name="connsiteY6" fmla="*/ 473613 h 571751"/>
                <a:gd name="connsiteX7" fmla="*/ 884447 w 1629225"/>
                <a:gd name="connsiteY7" fmla="*/ 293493 h 571751"/>
                <a:gd name="connsiteX8" fmla="*/ 213585 w 1629225"/>
                <a:gd name="connsiteY8" fmla="*/ 534326 h 571751"/>
                <a:gd name="connsiteX9" fmla="*/ 172407 w 1629225"/>
                <a:gd name="connsiteY9" fmla="*/ 571751 h 571751"/>
                <a:gd name="connsiteX10" fmla="*/ 114940 w 1629225"/>
                <a:gd name="connsiteY10" fmla="*/ 477157 h 571751"/>
                <a:gd name="connsiteX11" fmla="*/ 37331 w 1629225"/>
                <a:gd name="connsiteY11" fmla="*/ 373372 h 571751"/>
                <a:gd name="connsiteX12" fmla="*/ 0 w 1629225"/>
                <a:gd name="connsiteY12" fmla="*/ 332298 h 571751"/>
                <a:gd name="connsiteX13" fmla="*/ 26896 w 1629225"/>
                <a:gd name="connsiteY13" fmla="*/ 307853 h 571751"/>
                <a:gd name="connsiteX14" fmla="*/ 884447 w 1629225"/>
                <a:gd name="connsiteY14" fmla="*/ 0 h 571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9225" h="571751">
                  <a:moveTo>
                    <a:pt x="884447" y="0"/>
                  </a:moveTo>
                  <a:cubicBezTo>
                    <a:pt x="1117123" y="0"/>
                    <a:pt x="1336033" y="58944"/>
                    <a:pt x="1527057" y="162715"/>
                  </a:cubicBezTo>
                  <a:lnTo>
                    <a:pt x="1629225" y="224784"/>
                  </a:lnTo>
                  <a:lnTo>
                    <a:pt x="1586425" y="295236"/>
                  </a:lnTo>
                  <a:cubicBezTo>
                    <a:pt x="1565671" y="333441"/>
                    <a:pt x="1546709" y="372761"/>
                    <a:pt x="1529655" y="413084"/>
                  </a:cubicBezTo>
                  <a:lnTo>
                    <a:pt x="1500327" y="493212"/>
                  </a:lnTo>
                  <a:lnTo>
                    <a:pt x="1474118" y="473613"/>
                  </a:lnTo>
                  <a:cubicBezTo>
                    <a:pt x="1305793" y="359895"/>
                    <a:pt x="1102874" y="293493"/>
                    <a:pt x="884447" y="293493"/>
                  </a:cubicBezTo>
                  <a:cubicBezTo>
                    <a:pt x="629615" y="293493"/>
                    <a:pt x="395892" y="383873"/>
                    <a:pt x="213585" y="534326"/>
                  </a:cubicBezTo>
                  <a:lnTo>
                    <a:pt x="172407" y="571751"/>
                  </a:lnTo>
                  <a:lnTo>
                    <a:pt x="114940" y="477157"/>
                  </a:lnTo>
                  <a:cubicBezTo>
                    <a:pt x="90713" y="441296"/>
                    <a:pt x="64806" y="406663"/>
                    <a:pt x="37331" y="373372"/>
                  </a:cubicBezTo>
                  <a:lnTo>
                    <a:pt x="0" y="332298"/>
                  </a:lnTo>
                  <a:lnTo>
                    <a:pt x="26896" y="307853"/>
                  </a:lnTo>
                  <a:cubicBezTo>
                    <a:pt x="259936" y="115531"/>
                    <a:pt x="558700" y="0"/>
                    <a:pt x="88444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CBD7C83-619F-1D06-EB9B-C3E7BFDC8BD7}"/>
                </a:ext>
              </a:extLst>
            </p:cNvPr>
            <p:cNvSpPr/>
            <p:nvPr/>
          </p:nvSpPr>
          <p:spPr>
            <a:xfrm>
              <a:off x="6076062" y="3485730"/>
              <a:ext cx="494727" cy="1377333"/>
            </a:xfrm>
            <a:custGeom>
              <a:avLst/>
              <a:gdLst>
                <a:gd name="connsiteX0" fmla="*/ 118575 w 494727"/>
                <a:gd name="connsiteY0" fmla="*/ 0 h 1377333"/>
                <a:gd name="connsiteX1" fmla="*/ 186874 w 494727"/>
                <a:gd name="connsiteY1" fmla="*/ 75148 h 1377333"/>
                <a:gd name="connsiteX2" fmla="*/ 494727 w 494727"/>
                <a:gd name="connsiteY2" fmla="*/ 932699 h 1377333"/>
                <a:gd name="connsiteX3" fmla="*/ 434117 w 494727"/>
                <a:gd name="connsiteY3" fmla="*/ 1333599 h 1377333"/>
                <a:gd name="connsiteX4" fmla="*/ 418109 w 494727"/>
                <a:gd name="connsiteY4" fmla="*/ 1377333 h 1377333"/>
                <a:gd name="connsiteX5" fmla="*/ 363128 w 494727"/>
                <a:gd name="connsiteY5" fmla="*/ 1336219 h 1377333"/>
                <a:gd name="connsiteX6" fmla="*/ 220162 w 494727"/>
                <a:gd name="connsiteY6" fmla="*/ 1193253 h 1377333"/>
                <a:gd name="connsiteX7" fmla="*/ 180563 w 494727"/>
                <a:gd name="connsiteY7" fmla="*/ 1140298 h 1377333"/>
                <a:gd name="connsiteX8" fmla="*/ 195789 w 494727"/>
                <a:gd name="connsiteY8" fmla="*/ 1040532 h 1377333"/>
                <a:gd name="connsiteX9" fmla="*/ 201234 w 494727"/>
                <a:gd name="connsiteY9" fmla="*/ 932699 h 1377333"/>
                <a:gd name="connsiteX10" fmla="*/ 21114 w 494727"/>
                <a:gd name="connsiteY10" fmla="*/ 343028 h 1377333"/>
                <a:gd name="connsiteX11" fmla="*/ 0 w 494727"/>
                <a:gd name="connsiteY11" fmla="*/ 314793 h 1377333"/>
                <a:gd name="connsiteX12" fmla="*/ 756 w 494727"/>
                <a:gd name="connsiteY12" fmla="*/ 309840 h 1377333"/>
                <a:gd name="connsiteX13" fmla="*/ 106621 w 494727"/>
                <a:gd name="connsiteY13" fmla="*/ 19677 h 1377333"/>
                <a:gd name="connsiteX14" fmla="*/ 118575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118575" y="0"/>
                  </a:moveTo>
                  <a:lnTo>
                    <a:pt x="186874" y="75148"/>
                  </a:lnTo>
                  <a:cubicBezTo>
                    <a:pt x="379196" y="308188"/>
                    <a:pt x="494727" y="606952"/>
                    <a:pt x="494727" y="932699"/>
                  </a:cubicBezTo>
                  <a:cubicBezTo>
                    <a:pt x="494727" y="1072305"/>
                    <a:pt x="473507" y="1206955"/>
                    <a:pt x="434117" y="1333599"/>
                  </a:cubicBezTo>
                  <a:lnTo>
                    <a:pt x="418109" y="1377333"/>
                  </a:lnTo>
                  <a:lnTo>
                    <a:pt x="363128" y="1336219"/>
                  </a:lnTo>
                  <a:cubicBezTo>
                    <a:pt x="311040" y="1293232"/>
                    <a:pt x="263149" y="1245341"/>
                    <a:pt x="220162" y="1193253"/>
                  </a:cubicBezTo>
                  <a:lnTo>
                    <a:pt x="180563" y="1140298"/>
                  </a:lnTo>
                  <a:lnTo>
                    <a:pt x="195789" y="1040532"/>
                  </a:lnTo>
                  <a:cubicBezTo>
                    <a:pt x="199389" y="1005077"/>
                    <a:pt x="201234" y="969104"/>
                    <a:pt x="201234" y="932699"/>
                  </a:cubicBezTo>
                  <a:cubicBezTo>
                    <a:pt x="201234" y="714272"/>
                    <a:pt x="134832" y="511353"/>
                    <a:pt x="21114" y="343028"/>
                  </a:cubicBezTo>
                  <a:lnTo>
                    <a:pt x="0" y="314793"/>
                  </a:lnTo>
                  <a:lnTo>
                    <a:pt x="756" y="309840"/>
                  </a:lnTo>
                  <a:cubicBezTo>
                    <a:pt x="21829" y="206856"/>
                    <a:pt x="57913" y="109340"/>
                    <a:pt x="106621" y="19677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BDD2745-B341-372C-557A-E0FE07520B2C}"/>
                </a:ext>
              </a:extLst>
            </p:cNvPr>
            <p:cNvSpPr/>
            <p:nvPr/>
          </p:nvSpPr>
          <p:spPr>
            <a:xfrm>
              <a:off x="3874481" y="3619076"/>
              <a:ext cx="433825" cy="1458524"/>
            </a:xfrm>
            <a:custGeom>
              <a:avLst/>
              <a:gdLst>
                <a:gd name="connsiteX0" fmla="*/ 264332 w 433825"/>
                <a:gd name="connsiteY0" fmla="*/ 0 h 1458524"/>
                <a:gd name="connsiteX1" fmla="*/ 274565 w 433825"/>
                <a:gd name="connsiteY1" fmla="*/ 11259 h 1458524"/>
                <a:gd name="connsiteX2" fmla="*/ 432517 w 433825"/>
                <a:gd name="connsiteY2" fmla="*/ 271599 h 1458524"/>
                <a:gd name="connsiteX3" fmla="*/ 433825 w 433825"/>
                <a:gd name="connsiteY3" fmla="*/ 275173 h 1458524"/>
                <a:gd name="connsiteX4" fmla="*/ 420785 w 433825"/>
                <a:gd name="connsiteY4" fmla="*/ 296638 h 1458524"/>
                <a:gd name="connsiteX5" fmla="*/ 293493 w 433825"/>
                <a:gd name="connsiteY5" fmla="*/ 799352 h 1458524"/>
                <a:gd name="connsiteX6" fmla="*/ 340908 w 433825"/>
                <a:gd name="connsiteY6" fmla="*/ 1112976 h 1458524"/>
                <a:gd name="connsiteX7" fmla="*/ 375066 w 433825"/>
                <a:gd name="connsiteY7" fmla="*/ 1206300 h 1458524"/>
                <a:gd name="connsiteX8" fmla="*/ 335278 w 433825"/>
                <a:gd name="connsiteY8" fmla="*/ 1271792 h 1458524"/>
                <a:gd name="connsiteX9" fmla="*/ 206495 w 433825"/>
                <a:gd name="connsiteY9" fmla="*/ 1427879 h 1458524"/>
                <a:gd name="connsiteX10" fmla="*/ 172777 w 433825"/>
                <a:gd name="connsiteY10" fmla="*/ 1458524 h 1458524"/>
                <a:gd name="connsiteX11" fmla="*/ 162715 w 433825"/>
                <a:gd name="connsiteY11" fmla="*/ 1441962 h 1458524"/>
                <a:gd name="connsiteX12" fmla="*/ 0 w 433825"/>
                <a:gd name="connsiteY12" fmla="*/ 799352 h 1458524"/>
                <a:gd name="connsiteX13" fmla="*/ 230244 w 433825"/>
                <a:gd name="connsiteY13" fmla="*/ 45586 h 1458524"/>
                <a:gd name="connsiteX14" fmla="*/ 264332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4332" y="0"/>
                  </a:moveTo>
                  <a:lnTo>
                    <a:pt x="274565" y="11259"/>
                  </a:lnTo>
                  <a:cubicBezTo>
                    <a:pt x="339045" y="89391"/>
                    <a:pt x="392491" y="176966"/>
                    <a:pt x="432517" y="271599"/>
                  </a:cubicBezTo>
                  <a:lnTo>
                    <a:pt x="433825" y="275173"/>
                  </a:lnTo>
                  <a:lnTo>
                    <a:pt x="420785" y="296638"/>
                  </a:lnTo>
                  <a:cubicBezTo>
                    <a:pt x="339605" y="446077"/>
                    <a:pt x="293493" y="617329"/>
                    <a:pt x="293493" y="799352"/>
                  </a:cubicBezTo>
                  <a:cubicBezTo>
                    <a:pt x="293493" y="908566"/>
                    <a:pt x="310093" y="1013902"/>
                    <a:pt x="340908" y="1112976"/>
                  </a:cubicBezTo>
                  <a:lnTo>
                    <a:pt x="375066" y="1206300"/>
                  </a:lnTo>
                  <a:lnTo>
                    <a:pt x="335278" y="1271792"/>
                  </a:lnTo>
                  <a:cubicBezTo>
                    <a:pt x="297372" y="1327900"/>
                    <a:pt x="254209" y="1380165"/>
                    <a:pt x="206495" y="1427879"/>
                  </a:cubicBezTo>
                  <a:lnTo>
                    <a:pt x="172777" y="1458524"/>
                  </a:lnTo>
                  <a:lnTo>
                    <a:pt x="162715" y="1441962"/>
                  </a:lnTo>
                  <a:cubicBezTo>
                    <a:pt x="58944" y="1250938"/>
                    <a:pt x="0" y="1032029"/>
                    <a:pt x="0" y="799352"/>
                  </a:cubicBezTo>
                  <a:cubicBezTo>
                    <a:pt x="0" y="520140"/>
                    <a:pt x="84880" y="260753"/>
                    <a:pt x="230244" y="45586"/>
                  </a:cubicBezTo>
                  <a:lnTo>
                    <a:pt x="264332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64920B1-2533-BEBB-4689-2AA3712420AB}"/>
                </a:ext>
              </a:extLst>
            </p:cNvPr>
            <p:cNvSpPr/>
            <p:nvPr/>
          </p:nvSpPr>
          <p:spPr>
            <a:xfrm>
              <a:off x="4219664" y="4940820"/>
              <a:ext cx="2145608" cy="825763"/>
            </a:xfrm>
            <a:custGeom>
              <a:avLst/>
              <a:gdLst>
                <a:gd name="connsiteX0" fmla="*/ 1918385 w 2145608"/>
                <a:gd name="connsiteY0" fmla="*/ 0 h 825763"/>
                <a:gd name="connsiteX1" fmla="*/ 1937098 w 2145608"/>
                <a:gd name="connsiteY1" fmla="*/ 20590 h 825763"/>
                <a:gd name="connsiteX2" fmla="*/ 2136621 w 2145608"/>
                <a:gd name="connsiteY2" fmla="*/ 185211 h 825763"/>
                <a:gd name="connsiteX3" fmla="*/ 2145608 w 2145608"/>
                <a:gd name="connsiteY3" fmla="*/ 190671 h 825763"/>
                <a:gd name="connsiteX4" fmla="*/ 2120880 w 2145608"/>
                <a:gd name="connsiteY4" fmla="*/ 231375 h 825763"/>
                <a:gd name="connsiteX5" fmla="*/ 1002970 w 2145608"/>
                <a:gd name="connsiteY5" fmla="*/ 825763 h 825763"/>
                <a:gd name="connsiteX6" fmla="*/ 49681 w 2145608"/>
                <a:gd name="connsiteY6" fmla="*/ 430898 h 825763"/>
                <a:gd name="connsiteX7" fmla="*/ 0 w 2145608"/>
                <a:gd name="connsiteY7" fmla="*/ 376235 h 825763"/>
                <a:gd name="connsiteX8" fmla="*/ 68842 w 2145608"/>
                <a:gd name="connsiteY8" fmla="*/ 313667 h 825763"/>
                <a:gd name="connsiteX9" fmla="*/ 155854 w 2145608"/>
                <a:gd name="connsiteY9" fmla="*/ 217929 h 825763"/>
                <a:gd name="connsiteX10" fmla="*/ 199374 w 2145608"/>
                <a:gd name="connsiteY10" fmla="*/ 159730 h 825763"/>
                <a:gd name="connsiteX11" fmla="*/ 257212 w 2145608"/>
                <a:gd name="connsiteY11" fmla="*/ 223367 h 825763"/>
                <a:gd name="connsiteX12" fmla="*/ 1002970 w 2145608"/>
                <a:gd name="connsiteY12" fmla="*/ 532270 h 825763"/>
                <a:gd name="connsiteX13" fmla="*/ 1877511 w 2145608"/>
                <a:gd name="connsiteY13" fmla="*/ 67280 h 825763"/>
                <a:gd name="connsiteX14" fmla="*/ 1918385 w 2145608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45608" h="825763">
                  <a:moveTo>
                    <a:pt x="1918385" y="0"/>
                  </a:moveTo>
                  <a:lnTo>
                    <a:pt x="1937098" y="20590"/>
                  </a:lnTo>
                  <a:cubicBezTo>
                    <a:pt x="1998090" y="81582"/>
                    <a:pt x="2064899" y="136757"/>
                    <a:pt x="2136621" y="185211"/>
                  </a:cubicBezTo>
                  <a:lnTo>
                    <a:pt x="2145608" y="190671"/>
                  </a:lnTo>
                  <a:lnTo>
                    <a:pt x="2120880" y="231375"/>
                  </a:lnTo>
                  <a:cubicBezTo>
                    <a:pt x="1878607" y="589986"/>
                    <a:pt x="1468323" y="825763"/>
                    <a:pt x="1002970" y="825763"/>
                  </a:cubicBezTo>
                  <a:cubicBezTo>
                    <a:pt x="630687" y="825763"/>
                    <a:pt x="293649" y="674866"/>
                    <a:pt x="49681" y="430898"/>
                  </a:cubicBezTo>
                  <a:lnTo>
                    <a:pt x="0" y="376235"/>
                  </a:lnTo>
                  <a:lnTo>
                    <a:pt x="68842" y="313667"/>
                  </a:lnTo>
                  <a:cubicBezTo>
                    <a:pt x="99338" y="283171"/>
                    <a:pt x="128379" y="251221"/>
                    <a:pt x="155854" y="217929"/>
                  </a:cubicBezTo>
                  <a:lnTo>
                    <a:pt x="199374" y="159730"/>
                  </a:lnTo>
                  <a:lnTo>
                    <a:pt x="257212" y="223367"/>
                  </a:lnTo>
                  <a:cubicBezTo>
                    <a:pt x="448068" y="414223"/>
                    <a:pt x="711733" y="532270"/>
                    <a:pt x="1002970" y="532270"/>
                  </a:cubicBezTo>
                  <a:cubicBezTo>
                    <a:pt x="1367015" y="532270"/>
                    <a:pt x="1687981" y="347822"/>
                    <a:pt x="1877511" y="67280"/>
                  </a:cubicBezTo>
                  <a:lnTo>
                    <a:pt x="191838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B9F8D2B-D6EB-4A73-689E-F65B3B5FAB11}"/>
              </a:ext>
            </a:extLst>
          </p:cNvPr>
          <p:cNvGrpSpPr/>
          <p:nvPr/>
        </p:nvGrpSpPr>
        <p:grpSpPr>
          <a:xfrm rot="2234363">
            <a:off x="8033857" y="-702250"/>
            <a:ext cx="7328287" cy="7328287"/>
            <a:chOff x="5761898" y="2659967"/>
            <a:chExt cx="2696307" cy="269630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66C0A2F-83B6-5BCE-F1ED-6D9AE615DB42}"/>
                </a:ext>
              </a:extLst>
            </p:cNvPr>
            <p:cNvSpPr/>
            <p:nvPr/>
          </p:nvSpPr>
          <p:spPr>
            <a:xfrm>
              <a:off x="7910077" y="3175752"/>
              <a:ext cx="416641" cy="393995"/>
            </a:xfrm>
            <a:custGeom>
              <a:avLst/>
              <a:gdLst>
                <a:gd name="connsiteX0" fmla="*/ 259106 w 416641"/>
                <a:gd name="connsiteY0" fmla="*/ 0 h 393995"/>
                <a:gd name="connsiteX1" fmla="*/ 317885 w 416641"/>
                <a:gd name="connsiteY1" fmla="*/ 78603 h 393995"/>
                <a:gd name="connsiteX2" fmla="*/ 385414 w 416641"/>
                <a:gd name="connsiteY2" fmla="*/ 189759 h 393995"/>
                <a:gd name="connsiteX3" fmla="*/ 416641 w 416641"/>
                <a:gd name="connsiteY3" fmla="*/ 254583 h 393995"/>
                <a:gd name="connsiteX4" fmla="*/ 372068 w 416641"/>
                <a:gd name="connsiteY4" fmla="*/ 270897 h 393995"/>
                <a:gd name="connsiteX5" fmla="*/ 192919 w 416641"/>
                <a:gd name="connsiteY5" fmla="*/ 368136 h 393995"/>
                <a:gd name="connsiteX6" fmla="*/ 158338 w 416641"/>
                <a:gd name="connsiteY6" fmla="*/ 393995 h 393995"/>
                <a:gd name="connsiteX7" fmla="*/ 127344 w 416641"/>
                <a:gd name="connsiteY7" fmla="*/ 329655 h 393995"/>
                <a:gd name="connsiteX8" fmla="*/ 13803 w 416641"/>
                <a:gd name="connsiteY8" fmla="*/ 161507 h 393995"/>
                <a:gd name="connsiteX9" fmla="*/ 0 w 416641"/>
                <a:gd name="connsiteY9" fmla="*/ 146321 h 393995"/>
                <a:gd name="connsiteX10" fmla="*/ 28824 w 416641"/>
                <a:gd name="connsiteY10" fmla="*/ 124767 h 393995"/>
                <a:gd name="connsiteX11" fmla="*/ 257828 w 416641"/>
                <a:gd name="connsiteY11" fmla="*/ 468 h 393995"/>
                <a:gd name="connsiteX12" fmla="*/ 259106 w 416641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1" h="393995">
                  <a:moveTo>
                    <a:pt x="259106" y="0"/>
                  </a:moveTo>
                  <a:lnTo>
                    <a:pt x="317885" y="78603"/>
                  </a:lnTo>
                  <a:cubicBezTo>
                    <a:pt x="342113" y="114464"/>
                    <a:pt x="364660" y="151554"/>
                    <a:pt x="385414" y="189759"/>
                  </a:cubicBezTo>
                  <a:lnTo>
                    <a:pt x="416641" y="254583"/>
                  </a:lnTo>
                  <a:lnTo>
                    <a:pt x="372068" y="270897"/>
                  </a:lnTo>
                  <a:cubicBezTo>
                    <a:pt x="308979" y="297581"/>
                    <a:pt x="249027" y="330230"/>
                    <a:pt x="192919" y="368136"/>
                  </a:cubicBezTo>
                  <a:lnTo>
                    <a:pt x="158338" y="393995"/>
                  </a:lnTo>
                  <a:lnTo>
                    <a:pt x="127344" y="329655"/>
                  </a:lnTo>
                  <a:cubicBezTo>
                    <a:pt x="94872" y="269880"/>
                    <a:pt x="56789" y="213595"/>
                    <a:pt x="13803" y="161507"/>
                  </a:cubicBezTo>
                  <a:lnTo>
                    <a:pt x="0" y="146321"/>
                  </a:lnTo>
                  <a:lnTo>
                    <a:pt x="28824" y="124767"/>
                  </a:lnTo>
                  <a:cubicBezTo>
                    <a:pt x="100546" y="76312"/>
                    <a:pt x="177182" y="34578"/>
                    <a:pt x="257828" y="468"/>
                  </a:cubicBezTo>
                  <a:lnTo>
                    <a:pt x="25910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929F512-8679-ACD1-C97E-0FD74DF84C67}"/>
                </a:ext>
              </a:extLst>
            </p:cNvPr>
            <p:cNvSpPr/>
            <p:nvPr/>
          </p:nvSpPr>
          <p:spPr>
            <a:xfrm>
              <a:off x="6138050" y="4626028"/>
              <a:ext cx="356121" cy="505463"/>
            </a:xfrm>
            <a:custGeom>
              <a:avLst/>
              <a:gdLst>
                <a:gd name="connsiteX0" fmla="*/ 118575 w 356121"/>
                <a:gd name="connsiteY0" fmla="*/ 0 h 505463"/>
                <a:gd name="connsiteX1" fmla="*/ 158174 w 356121"/>
                <a:gd name="connsiteY1" fmla="*/ 52955 h 505463"/>
                <a:gd name="connsiteX2" fmla="*/ 301140 w 356121"/>
                <a:gd name="connsiteY2" fmla="*/ 195921 h 505463"/>
                <a:gd name="connsiteX3" fmla="*/ 356121 w 356121"/>
                <a:gd name="connsiteY3" fmla="*/ 237035 h 505463"/>
                <a:gd name="connsiteX4" fmla="*/ 326794 w 356121"/>
                <a:gd name="connsiteY4" fmla="*/ 317163 h 505463"/>
                <a:gd name="connsiteX5" fmla="*/ 270024 w 356121"/>
                <a:gd name="connsiteY5" fmla="*/ 435011 h 505463"/>
                <a:gd name="connsiteX6" fmla="*/ 227223 w 356121"/>
                <a:gd name="connsiteY6" fmla="*/ 505463 h 505463"/>
                <a:gd name="connsiteX7" fmla="*/ 218236 w 356121"/>
                <a:gd name="connsiteY7" fmla="*/ 500003 h 505463"/>
                <a:gd name="connsiteX8" fmla="*/ 18713 w 356121"/>
                <a:gd name="connsiteY8" fmla="*/ 335382 h 505463"/>
                <a:gd name="connsiteX9" fmla="*/ 0 w 356121"/>
                <a:gd name="connsiteY9" fmla="*/ 314792 h 505463"/>
                <a:gd name="connsiteX10" fmla="*/ 11954 w 356121"/>
                <a:gd name="connsiteY10" fmla="*/ 295115 h 505463"/>
                <a:gd name="connsiteX11" fmla="*/ 117819 w 356121"/>
                <a:gd name="connsiteY11" fmla="*/ 4952 h 505463"/>
                <a:gd name="connsiteX12" fmla="*/ 118575 w 356121"/>
                <a:gd name="connsiteY12" fmla="*/ 0 h 505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1" h="505463">
                  <a:moveTo>
                    <a:pt x="118575" y="0"/>
                  </a:moveTo>
                  <a:lnTo>
                    <a:pt x="158174" y="52955"/>
                  </a:lnTo>
                  <a:cubicBezTo>
                    <a:pt x="201161" y="105043"/>
                    <a:pt x="249052" y="152934"/>
                    <a:pt x="301140" y="195921"/>
                  </a:cubicBezTo>
                  <a:lnTo>
                    <a:pt x="356121" y="237035"/>
                  </a:lnTo>
                  <a:lnTo>
                    <a:pt x="326794" y="317163"/>
                  </a:lnTo>
                  <a:cubicBezTo>
                    <a:pt x="309739" y="357486"/>
                    <a:pt x="290778" y="396807"/>
                    <a:pt x="270024" y="435011"/>
                  </a:cubicBezTo>
                  <a:lnTo>
                    <a:pt x="227223" y="505463"/>
                  </a:lnTo>
                  <a:lnTo>
                    <a:pt x="218236" y="500003"/>
                  </a:lnTo>
                  <a:cubicBezTo>
                    <a:pt x="146514" y="451549"/>
                    <a:pt x="79705" y="396374"/>
                    <a:pt x="18713" y="335382"/>
                  </a:cubicBezTo>
                  <a:lnTo>
                    <a:pt x="0" y="314792"/>
                  </a:lnTo>
                  <a:lnTo>
                    <a:pt x="11954" y="295115"/>
                  </a:lnTo>
                  <a:cubicBezTo>
                    <a:pt x="60662" y="205452"/>
                    <a:pt x="96745" y="107936"/>
                    <a:pt x="117819" y="4952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C7443F7-4FD6-DB7C-192F-4C7A81F93C89}"/>
                </a:ext>
              </a:extLst>
            </p:cNvPr>
            <p:cNvSpPr/>
            <p:nvPr/>
          </p:nvSpPr>
          <p:spPr>
            <a:xfrm>
              <a:off x="5967412" y="2659967"/>
              <a:ext cx="2201770" cy="825763"/>
            </a:xfrm>
            <a:custGeom>
              <a:avLst/>
              <a:gdLst>
                <a:gd name="connsiteX0" fmla="*/ 1142639 w 2201770"/>
                <a:gd name="connsiteY0" fmla="*/ 0 h 825763"/>
                <a:gd name="connsiteX1" fmla="*/ 2182940 w 2201770"/>
                <a:gd name="connsiteY1" fmla="*/ 490603 h 825763"/>
                <a:gd name="connsiteX2" fmla="*/ 2201770 w 2201770"/>
                <a:gd name="connsiteY2" fmla="*/ 515785 h 825763"/>
                <a:gd name="connsiteX3" fmla="*/ 2200492 w 2201770"/>
                <a:gd name="connsiteY3" fmla="*/ 516253 h 825763"/>
                <a:gd name="connsiteX4" fmla="*/ 1971488 w 2201770"/>
                <a:gd name="connsiteY4" fmla="*/ 640552 h 825763"/>
                <a:gd name="connsiteX5" fmla="*/ 1942664 w 2201770"/>
                <a:gd name="connsiteY5" fmla="*/ 662106 h 825763"/>
                <a:gd name="connsiteX6" fmla="*/ 1888397 w 2201770"/>
                <a:gd name="connsiteY6" fmla="*/ 602396 h 825763"/>
                <a:gd name="connsiteX7" fmla="*/ 1142639 w 2201770"/>
                <a:gd name="connsiteY7" fmla="*/ 293493 h 825763"/>
                <a:gd name="connsiteX8" fmla="*/ 268098 w 2201770"/>
                <a:gd name="connsiteY8" fmla="*/ 758483 h 825763"/>
                <a:gd name="connsiteX9" fmla="*/ 227224 w 2201770"/>
                <a:gd name="connsiteY9" fmla="*/ 825763 h 825763"/>
                <a:gd name="connsiteX10" fmla="*/ 208511 w 2201770"/>
                <a:gd name="connsiteY10" fmla="*/ 805173 h 825763"/>
                <a:gd name="connsiteX11" fmla="*/ 8988 w 2201770"/>
                <a:gd name="connsiteY11" fmla="*/ 640552 h 825763"/>
                <a:gd name="connsiteX12" fmla="*/ 0 w 2201770"/>
                <a:gd name="connsiteY12" fmla="*/ 635092 h 825763"/>
                <a:gd name="connsiteX13" fmla="*/ 24729 w 2201770"/>
                <a:gd name="connsiteY13" fmla="*/ 594388 h 825763"/>
                <a:gd name="connsiteX14" fmla="*/ 1142639 w 2201770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01770" h="825763">
                  <a:moveTo>
                    <a:pt x="1142639" y="0"/>
                  </a:moveTo>
                  <a:cubicBezTo>
                    <a:pt x="1561457" y="0"/>
                    <a:pt x="1935669" y="190979"/>
                    <a:pt x="2182940" y="490603"/>
                  </a:cubicBezTo>
                  <a:lnTo>
                    <a:pt x="2201770" y="515785"/>
                  </a:lnTo>
                  <a:lnTo>
                    <a:pt x="2200492" y="516253"/>
                  </a:lnTo>
                  <a:cubicBezTo>
                    <a:pt x="2119846" y="550363"/>
                    <a:pt x="2043210" y="592097"/>
                    <a:pt x="1971488" y="640552"/>
                  </a:cubicBezTo>
                  <a:lnTo>
                    <a:pt x="1942664" y="662106"/>
                  </a:lnTo>
                  <a:lnTo>
                    <a:pt x="1888397" y="602396"/>
                  </a:lnTo>
                  <a:cubicBezTo>
                    <a:pt x="1697541" y="411540"/>
                    <a:pt x="1433875" y="293493"/>
                    <a:pt x="1142639" y="293493"/>
                  </a:cubicBezTo>
                  <a:cubicBezTo>
                    <a:pt x="778593" y="293493"/>
                    <a:pt x="457628" y="477942"/>
                    <a:pt x="268098" y="758483"/>
                  </a:cubicBezTo>
                  <a:lnTo>
                    <a:pt x="227224" y="825763"/>
                  </a:lnTo>
                  <a:lnTo>
                    <a:pt x="208511" y="805173"/>
                  </a:lnTo>
                  <a:cubicBezTo>
                    <a:pt x="147519" y="744181"/>
                    <a:pt x="80710" y="689006"/>
                    <a:pt x="8988" y="640552"/>
                  </a:cubicBezTo>
                  <a:lnTo>
                    <a:pt x="0" y="635092"/>
                  </a:lnTo>
                  <a:lnTo>
                    <a:pt x="24729" y="594388"/>
                  </a:lnTo>
                  <a:cubicBezTo>
                    <a:pt x="267001" y="235777"/>
                    <a:pt x="677286" y="0"/>
                    <a:pt x="114263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1CE71E6-98BF-AF08-1009-7FF8836D9E58}"/>
                </a:ext>
              </a:extLst>
            </p:cNvPr>
            <p:cNvSpPr/>
            <p:nvPr/>
          </p:nvSpPr>
          <p:spPr>
            <a:xfrm>
              <a:off x="7734303" y="3430335"/>
              <a:ext cx="723902" cy="1674143"/>
            </a:xfrm>
            <a:custGeom>
              <a:avLst/>
              <a:gdLst>
                <a:gd name="connsiteX0" fmla="*/ 592414 w 723902"/>
                <a:gd name="connsiteY0" fmla="*/ 0 h 1674143"/>
                <a:gd name="connsiteX1" fmla="*/ 617957 w 723902"/>
                <a:gd name="connsiteY1" fmla="*/ 53024 h 1674143"/>
                <a:gd name="connsiteX2" fmla="*/ 723902 w 723902"/>
                <a:gd name="connsiteY2" fmla="*/ 577786 h 1674143"/>
                <a:gd name="connsiteX3" fmla="*/ 233299 w 723902"/>
                <a:gd name="connsiteY3" fmla="*/ 1618087 h 1674143"/>
                <a:gd name="connsiteX4" fmla="*/ 158337 w 723902"/>
                <a:gd name="connsiteY4" fmla="*/ 1674143 h 1674143"/>
                <a:gd name="connsiteX5" fmla="*/ 144535 w 723902"/>
                <a:gd name="connsiteY5" fmla="*/ 1658956 h 1674143"/>
                <a:gd name="connsiteX6" fmla="*/ 30994 w 723902"/>
                <a:gd name="connsiteY6" fmla="*/ 1490808 h 1674143"/>
                <a:gd name="connsiteX7" fmla="*/ 0 w 723902"/>
                <a:gd name="connsiteY7" fmla="*/ 1426468 h 1674143"/>
                <a:gd name="connsiteX8" fmla="*/ 46610 w 723902"/>
                <a:gd name="connsiteY8" fmla="*/ 1391614 h 1674143"/>
                <a:gd name="connsiteX9" fmla="*/ 430409 w 723902"/>
                <a:gd name="connsiteY9" fmla="*/ 577786 h 1674143"/>
                <a:gd name="connsiteX10" fmla="*/ 347528 w 723902"/>
                <a:gd name="connsiteY10" fmla="*/ 167264 h 1674143"/>
                <a:gd name="connsiteX11" fmla="*/ 334111 w 723902"/>
                <a:gd name="connsiteY11" fmla="*/ 139412 h 1674143"/>
                <a:gd name="connsiteX12" fmla="*/ 368692 w 723902"/>
                <a:gd name="connsiteY12" fmla="*/ 113553 h 1674143"/>
                <a:gd name="connsiteX13" fmla="*/ 547841 w 723902"/>
                <a:gd name="connsiteY13" fmla="*/ 16314 h 1674143"/>
                <a:gd name="connsiteX14" fmla="*/ 59241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92414" y="0"/>
                  </a:moveTo>
                  <a:lnTo>
                    <a:pt x="617957" y="53024"/>
                  </a:lnTo>
                  <a:cubicBezTo>
                    <a:pt x="686177" y="214315"/>
                    <a:pt x="723902" y="391645"/>
                    <a:pt x="723902" y="577786"/>
                  </a:cubicBezTo>
                  <a:cubicBezTo>
                    <a:pt x="723902" y="996604"/>
                    <a:pt x="532922" y="1370816"/>
                    <a:pt x="233299" y="1618087"/>
                  </a:cubicBezTo>
                  <a:lnTo>
                    <a:pt x="158337" y="1674143"/>
                  </a:lnTo>
                  <a:lnTo>
                    <a:pt x="144535" y="1658956"/>
                  </a:lnTo>
                  <a:cubicBezTo>
                    <a:pt x="101548" y="1606869"/>
                    <a:pt x="63466" y="1550584"/>
                    <a:pt x="30994" y="1490808"/>
                  </a:cubicBezTo>
                  <a:lnTo>
                    <a:pt x="0" y="1426468"/>
                  </a:lnTo>
                  <a:lnTo>
                    <a:pt x="46610" y="1391614"/>
                  </a:lnTo>
                  <a:cubicBezTo>
                    <a:pt x="281006" y="1198173"/>
                    <a:pt x="430409" y="905427"/>
                    <a:pt x="430409" y="577786"/>
                  </a:cubicBezTo>
                  <a:cubicBezTo>
                    <a:pt x="430409" y="432168"/>
                    <a:pt x="400897" y="293442"/>
                    <a:pt x="347528" y="167264"/>
                  </a:cubicBezTo>
                  <a:lnTo>
                    <a:pt x="334111" y="139412"/>
                  </a:lnTo>
                  <a:lnTo>
                    <a:pt x="368692" y="113553"/>
                  </a:lnTo>
                  <a:cubicBezTo>
                    <a:pt x="424800" y="75647"/>
                    <a:pt x="484752" y="42998"/>
                    <a:pt x="547841" y="16314"/>
                  </a:cubicBezTo>
                  <a:lnTo>
                    <a:pt x="59241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444C80F-9723-41C7-8F5E-4A038F62E95E}"/>
                </a:ext>
              </a:extLst>
            </p:cNvPr>
            <p:cNvSpPr/>
            <p:nvPr/>
          </p:nvSpPr>
          <p:spPr>
            <a:xfrm>
              <a:off x="5761898" y="3563487"/>
              <a:ext cx="494727" cy="1377333"/>
            </a:xfrm>
            <a:custGeom>
              <a:avLst/>
              <a:gdLst>
                <a:gd name="connsiteX0" fmla="*/ 76617 w 494727"/>
                <a:gd name="connsiteY0" fmla="*/ 0 h 1377333"/>
                <a:gd name="connsiteX1" fmla="*/ 131599 w 494727"/>
                <a:gd name="connsiteY1" fmla="*/ 41114 h 1377333"/>
                <a:gd name="connsiteX2" fmla="*/ 274565 w 494727"/>
                <a:gd name="connsiteY2" fmla="*/ 184080 h 1377333"/>
                <a:gd name="connsiteX3" fmla="*/ 314164 w 494727"/>
                <a:gd name="connsiteY3" fmla="*/ 237036 h 1377333"/>
                <a:gd name="connsiteX4" fmla="*/ 298938 w 494727"/>
                <a:gd name="connsiteY4" fmla="*/ 336801 h 1377333"/>
                <a:gd name="connsiteX5" fmla="*/ 293493 w 494727"/>
                <a:gd name="connsiteY5" fmla="*/ 444634 h 1377333"/>
                <a:gd name="connsiteX6" fmla="*/ 473613 w 494727"/>
                <a:gd name="connsiteY6" fmla="*/ 1034305 h 1377333"/>
                <a:gd name="connsiteX7" fmla="*/ 494727 w 494727"/>
                <a:gd name="connsiteY7" fmla="*/ 1062541 h 1377333"/>
                <a:gd name="connsiteX8" fmla="*/ 493971 w 494727"/>
                <a:gd name="connsiteY8" fmla="*/ 1067493 h 1377333"/>
                <a:gd name="connsiteX9" fmla="*/ 388106 w 494727"/>
                <a:gd name="connsiteY9" fmla="*/ 1357656 h 1377333"/>
                <a:gd name="connsiteX10" fmla="*/ 376152 w 494727"/>
                <a:gd name="connsiteY10" fmla="*/ 1377333 h 1377333"/>
                <a:gd name="connsiteX11" fmla="*/ 307853 w 494727"/>
                <a:gd name="connsiteY11" fmla="*/ 1302185 h 1377333"/>
                <a:gd name="connsiteX12" fmla="*/ 0 w 494727"/>
                <a:gd name="connsiteY12" fmla="*/ 444634 h 1377333"/>
                <a:gd name="connsiteX13" fmla="*/ 60610 w 494727"/>
                <a:gd name="connsiteY13" fmla="*/ 43734 h 1377333"/>
                <a:gd name="connsiteX14" fmla="*/ 76617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76617" y="0"/>
                  </a:moveTo>
                  <a:lnTo>
                    <a:pt x="131599" y="41114"/>
                  </a:lnTo>
                  <a:cubicBezTo>
                    <a:pt x="183687" y="84101"/>
                    <a:pt x="231578" y="131992"/>
                    <a:pt x="274565" y="184080"/>
                  </a:cubicBezTo>
                  <a:lnTo>
                    <a:pt x="314164" y="237036"/>
                  </a:lnTo>
                  <a:lnTo>
                    <a:pt x="298938" y="336801"/>
                  </a:lnTo>
                  <a:cubicBezTo>
                    <a:pt x="295337" y="372256"/>
                    <a:pt x="293493" y="408230"/>
                    <a:pt x="293493" y="444634"/>
                  </a:cubicBezTo>
                  <a:cubicBezTo>
                    <a:pt x="293493" y="663062"/>
                    <a:pt x="359894" y="865980"/>
                    <a:pt x="473613" y="1034305"/>
                  </a:cubicBezTo>
                  <a:lnTo>
                    <a:pt x="494727" y="1062541"/>
                  </a:lnTo>
                  <a:lnTo>
                    <a:pt x="493971" y="1067493"/>
                  </a:lnTo>
                  <a:cubicBezTo>
                    <a:pt x="472897" y="1170477"/>
                    <a:pt x="436814" y="1267993"/>
                    <a:pt x="388106" y="1357656"/>
                  </a:cubicBezTo>
                  <a:lnTo>
                    <a:pt x="376152" y="1377333"/>
                  </a:lnTo>
                  <a:lnTo>
                    <a:pt x="307853" y="1302185"/>
                  </a:lnTo>
                  <a:cubicBezTo>
                    <a:pt x="115530" y="1069145"/>
                    <a:pt x="0" y="770381"/>
                    <a:pt x="0" y="444634"/>
                  </a:cubicBezTo>
                  <a:cubicBezTo>
                    <a:pt x="0" y="305028"/>
                    <a:pt x="21220" y="170378"/>
                    <a:pt x="60610" y="43734"/>
                  </a:cubicBezTo>
                  <a:lnTo>
                    <a:pt x="7661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EA1109A-0C48-A046-80A0-17B926CBCC27}"/>
                </a:ext>
              </a:extLst>
            </p:cNvPr>
            <p:cNvSpPr/>
            <p:nvPr/>
          </p:nvSpPr>
          <p:spPr>
            <a:xfrm>
              <a:off x="6365272" y="4863062"/>
              <a:ext cx="1268262" cy="493212"/>
            </a:xfrm>
            <a:custGeom>
              <a:avLst/>
              <a:gdLst>
                <a:gd name="connsiteX0" fmla="*/ 128898 w 1268262"/>
                <a:gd name="connsiteY0" fmla="*/ 0 h 493212"/>
                <a:gd name="connsiteX1" fmla="*/ 155108 w 1268262"/>
                <a:gd name="connsiteY1" fmla="*/ 19599 h 493212"/>
                <a:gd name="connsiteX2" fmla="*/ 744779 w 1268262"/>
                <a:gd name="connsiteY2" fmla="*/ 199719 h 493212"/>
                <a:gd name="connsiteX3" fmla="*/ 1058403 w 1268262"/>
                <a:gd name="connsiteY3" fmla="*/ 152304 h 493212"/>
                <a:gd name="connsiteX4" fmla="*/ 1110728 w 1268262"/>
                <a:gd name="connsiteY4" fmla="*/ 133153 h 493212"/>
                <a:gd name="connsiteX5" fmla="*/ 1141955 w 1268262"/>
                <a:gd name="connsiteY5" fmla="*/ 197976 h 493212"/>
                <a:gd name="connsiteX6" fmla="*/ 1209484 w 1268262"/>
                <a:gd name="connsiteY6" fmla="*/ 309132 h 493212"/>
                <a:gd name="connsiteX7" fmla="*/ 1268262 w 1268262"/>
                <a:gd name="connsiteY7" fmla="*/ 387735 h 493212"/>
                <a:gd name="connsiteX8" fmla="*/ 1145679 w 1268262"/>
                <a:gd name="connsiteY8" fmla="*/ 432602 h 493212"/>
                <a:gd name="connsiteX9" fmla="*/ 744779 w 1268262"/>
                <a:gd name="connsiteY9" fmla="*/ 493212 h 493212"/>
                <a:gd name="connsiteX10" fmla="*/ 102169 w 1268262"/>
                <a:gd name="connsiteY10" fmla="*/ 330497 h 493212"/>
                <a:gd name="connsiteX11" fmla="*/ 0 w 1268262"/>
                <a:gd name="connsiteY11" fmla="*/ 268428 h 493212"/>
                <a:gd name="connsiteX12" fmla="*/ 42801 w 1268262"/>
                <a:gd name="connsiteY12" fmla="*/ 197976 h 493212"/>
                <a:gd name="connsiteX13" fmla="*/ 99571 w 1268262"/>
                <a:gd name="connsiteY13" fmla="*/ 80128 h 493212"/>
                <a:gd name="connsiteX14" fmla="*/ 128898 w 1268262"/>
                <a:gd name="connsiteY14" fmla="*/ 0 h 493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68262" h="493212">
                  <a:moveTo>
                    <a:pt x="128898" y="0"/>
                  </a:moveTo>
                  <a:lnTo>
                    <a:pt x="155108" y="19599"/>
                  </a:lnTo>
                  <a:cubicBezTo>
                    <a:pt x="323433" y="133318"/>
                    <a:pt x="526351" y="199719"/>
                    <a:pt x="744779" y="199719"/>
                  </a:cubicBezTo>
                  <a:cubicBezTo>
                    <a:pt x="853992" y="199719"/>
                    <a:pt x="959329" y="183119"/>
                    <a:pt x="1058403" y="152304"/>
                  </a:cubicBezTo>
                  <a:lnTo>
                    <a:pt x="1110728" y="133153"/>
                  </a:lnTo>
                  <a:lnTo>
                    <a:pt x="1141955" y="197976"/>
                  </a:lnTo>
                  <a:cubicBezTo>
                    <a:pt x="1162709" y="236181"/>
                    <a:pt x="1185256" y="273271"/>
                    <a:pt x="1209484" y="309132"/>
                  </a:cubicBezTo>
                  <a:lnTo>
                    <a:pt x="1268262" y="387735"/>
                  </a:lnTo>
                  <a:lnTo>
                    <a:pt x="1145679" y="432602"/>
                  </a:lnTo>
                  <a:cubicBezTo>
                    <a:pt x="1019034" y="471992"/>
                    <a:pt x="884385" y="493212"/>
                    <a:pt x="744779" y="493212"/>
                  </a:cubicBezTo>
                  <a:cubicBezTo>
                    <a:pt x="512102" y="493212"/>
                    <a:pt x="293193" y="434268"/>
                    <a:pt x="102169" y="330497"/>
                  </a:cubicBezTo>
                  <a:lnTo>
                    <a:pt x="0" y="268428"/>
                  </a:lnTo>
                  <a:lnTo>
                    <a:pt x="42801" y="197976"/>
                  </a:lnTo>
                  <a:cubicBezTo>
                    <a:pt x="63555" y="159772"/>
                    <a:pt x="82516" y="120451"/>
                    <a:pt x="99571" y="80128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A476722-D6FB-33ED-1D45-0A314FF60F8A}"/>
              </a:ext>
            </a:extLst>
          </p:cNvPr>
          <p:cNvGrpSpPr/>
          <p:nvPr/>
        </p:nvGrpSpPr>
        <p:grpSpPr>
          <a:xfrm rot="13983389">
            <a:off x="-9478810" y="-12018411"/>
            <a:ext cx="6946623" cy="6955856"/>
            <a:chOff x="7344512" y="3070274"/>
            <a:chExt cx="2692730" cy="2696309"/>
          </a:xfrm>
          <a:solidFill>
            <a:srgbClr val="6366F1"/>
          </a:solidFill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7B8B642-8755-51E0-8023-CC7A3C333419}"/>
                </a:ext>
              </a:extLst>
            </p:cNvPr>
            <p:cNvSpPr/>
            <p:nvPr/>
          </p:nvSpPr>
          <p:spPr>
            <a:xfrm>
              <a:off x="9056081" y="3126773"/>
              <a:ext cx="328008" cy="496515"/>
            </a:xfrm>
            <a:custGeom>
              <a:avLst/>
              <a:gdLst>
                <a:gd name="connsiteX0" fmla="*/ 21493 w 328008"/>
                <a:gd name="connsiteY0" fmla="*/ 0 h 496515"/>
                <a:gd name="connsiteX1" fmla="*/ 37485 w 328008"/>
                <a:gd name="connsiteY1" fmla="*/ 4112 h 496515"/>
                <a:gd name="connsiteX2" fmla="*/ 279195 w 328008"/>
                <a:gd name="connsiteY2" fmla="*/ 106217 h 496515"/>
                <a:gd name="connsiteX3" fmla="*/ 299918 w 328008"/>
                <a:gd name="connsiteY3" fmla="*/ 118807 h 496515"/>
                <a:gd name="connsiteX4" fmla="*/ 298938 w 328008"/>
                <a:gd name="connsiteY4" fmla="*/ 125229 h 496515"/>
                <a:gd name="connsiteX5" fmla="*/ 293493 w 328008"/>
                <a:gd name="connsiteY5" fmla="*/ 233062 h 496515"/>
                <a:gd name="connsiteX6" fmla="*/ 314920 w 328008"/>
                <a:gd name="connsiteY6" fmla="*/ 445613 h 496515"/>
                <a:gd name="connsiteX7" fmla="*/ 328008 w 328008"/>
                <a:gd name="connsiteY7" fmla="*/ 496515 h 496515"/>
                <a:gd name="connsiteX8" fmla="*/ 307447 w 328008"/>
                <a:gd name="connsiteY8" fmla="*/ 477828 h 496515"/>
                <a:gd name="connsiteX9" fmla="*/ 47107 w 328008"/>
                <a:gd name="connsiteY9" fmla="*/ 319876 h 496515"/>
                <a:gd name="connsiteX10" fmla="*/ 3579 w 328008"/>
                <a:gd name="connsiteY10" fmla="*/ 303944 h 496515"/>
                <a:gd name="connsiteX11" fmla="*/ 0 w 328008"/>
                <a:gd name="connsiteY11" fmla="*/ 233062 h 496515"/>
                <a:gd name="connsiteX12" fmla="*/ 6960 w 328008"/>
                <a:gd name="connsiteY12" fmla="*/ 95221 h 496515"/>
                <a:gd name="connsiteX13" fmla="*/ 21493 w 328008"/>
                <a:gd name="connsiteY13" fmla="*/ 0 h 49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8008" h="496515">
                  <a:moveTo>
                    <a:pt x="21493" y="0"/>
                  </a:moveTo>
                  <a:lnTo>
                    <a:pt x="37485" y="4112"/>
                  </a:lnTo>
                  <a:cubicBezTo>
                    <a:pt x="121914" y="30373"/>
                    <a:pt x="202786" y="64709"/>
                    <a:pt x="279195" y="106217"/>
                  </a:cubicBezTo>
                  <a:lnTo>
                    <a:pt x="299918" y="118807"/>
                  </a:lnTo>
                  <a:lnTo>
                    <a:pt x="298938" y="125229"/>
                  </a:lnTo>
                  <a:cubicBezTo>
                    <a:pt x="295337" y="160684"/>
                    <a:pt x="293493" y="196658"/>
                    <a:pt x="293493" y="233062"/>
                  </a:cubicBezTo>
                  <a:cubicBezTo>
                    <a:pt x="293493" y="305871"/>
                    <a:pt x="300871" y="376957"/>
                    <a:pt x="314920" y="445613"/>
                  </a:cubicBezTo>
                  <a:lnTo>
                    <a:pt x="328008" y="496515"/>
                  </a:lnTo>
                  <a:lnTo>
                    <a:pt x="307447" y="477828"/>
                  </a:lnTo>
                  <a:cubicBezTo>
                    <a:pt x="229315" y="413348"/>
                    <a:pt x="141740" y="359902"/>
                    <a:pt x="47107" y="319876"/>
                  </a:cubicBezTo>
                  <a:lnTo>
                    <a:pt x="3579" y="303944"/>
                  </a:lnTo>
                  <a:lnTo>
                    <a:pt x="0" y="233062"/>
                  </a:lnTo>
                  <a:cubicBezTo>
                    <a:pt x="0" y="186527"/>
                    <a:pt x="2358" y="140542"/>
                    <a:pt x="6960" y="95221"/>
                  </a:cubicBezTo>
                  <a:lnTo>
                    <a:pt x="2149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339252D-4FE4-E81F-8AF8-045D95297AEF}"/>
                </a:ext>
              </a:extLst>
            </p:cNvPr>
            <p:cNvSpPr/>
            <p:nvPr/>
          </p:nvSpPr>
          <p:spPr>
            <a:xfrm>
              <a:off x="7476000" y="4856803"/>
              <a:ext cx="416640" cy="393995"/>
            </a:xfrm>
            <a:custGeom>
              <a:avLst/>
              <a:gdLst>
                <a:gd name="connsiteX0" fmla="*/ 258303 w 416640"/>
                <a:gd name="connsiteY0" fmla="*/ 0 h 393995"/>
                <a:gd name="connsiteX1" fmla="*/ 289297 w 416640"/>
                <a:gd name="connsiteY1" fmla="*/ 64340 h 393995"/>
                <a:gd name="connsiteX2" fmla="*/ 402838 w 416640"/>
                <a:gd name="connsiteY2" fmla="*/ 232488 h 393995"/>
                <a:gd name="connsiteX3" fmla="*/ 416640 w 416640"/>
                <a:gd name="connsiteY3" fmla="*/ 247675 h 393995"/>
                <a:gd name="connsiteX4" fmla="*/ 387817 w 416640"/>
                <a:gd name="connsiteY4" fmla="*/ 269228 h 393995"/>
                <a:gd name="connsiteX5" fmla="*/ 158813 w 416640"/>
                <a:gd name="connsiteY5" fmla="*/ 393527 h 393995"/>
                <a:gd name="connsiteX6" fmla="*/ 157534 w 416640"/>
                <a:gd name="connsiteY6" fmla="*/ 393995 h 393995"/>
                <a:gd name="connsiteX7" fmla="*/ 98756 w 416640"/>
                <a:gd name="connsiteY7" fmla="*/ 315392 h 393995"/>
                <a:gd name="connsiteX8" fmla="*/ 31227 w 416640"/>
                <a:gd name="connsiteY8" fmla="*/ 204236 h 393995"/>
                <a:gd name="connsiteX9" fmla="*/ 0 w 416640"/>
                <a:gd name="connsiteY9" fmla="*/ 139413 h 393995"/>
                <a:gd name="connsiteX10" fmla="*/ 44573 w 416640"/>
                <a:gd name="connsiteY10" fmla="*/ 123098 h 393995"/>
                <a:gd name="connsiteX11" fmla="*/ 223722 w 416640"/>
                <a:gd name="connsiteY11" fmla="*/ 25859 h 393995"/>
                <a:gd name="connsiteX12" fmla="*/ 258303 w 416640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0" h="393995">
                  <a:moveTo>
                    <a:pt x="258303" y="0"/>
                  </a:moveTo>
                  <a:lnTo>
                    <a:pt x="289297" y="64340"/>
                  </a:lnTo>
                  <a:cubicBezTo>
                    <a:pt x="321769" y="124116"/>
                    <a:pt x="359851" y="180401"/>
                    <a:pt x="402838" y="232488"/>
                  </a:cubicBezTo>
                  <a:lnTo>
                    <a:pt x="416640" y="247675"/>
                  </a:lnTo>
                  <a:lnTo>
                    <a:pt x="387817" y="269228"/>
                  </a:lnTo>
                  <a:cubicBezTo>
                    <a:pt x="316094" y="317683"/>
                    <a:pt x="239459" y="359417"/>
                    <a:pt x="158813" y="393527"/>
                  </a:cubicBezTo>
                  <a:lnTo>
                    <a:pt x="157534" y="393995"/>
                  </a:lnTo>
                  <a:lnTo>
                    <a:pt x="98756" y="315392"/>
                  </a:lnTo>
                  <a:cubicBezTo>
                    <a:pt x="74528" y="279531"/>
                    <a:pt x="51981" y="242441"/>
                    <a:pt x="31227" y="204236"/>
                  </a:cubicBezTo>
                  <a:lnTo>
                    <a:pt x="0" y="139413"/>
                  </a:lnTo>
                  <a:lnTo>
                    <a:pt x="44573" y="123098"/>
                  </a:lnTo>
                  <a:cubicBezTo>
                    <a:pt x="107661" y="96414"/>
                    <a:pt x="167613" y="63766"/>
                    <a:pt x="223722" y="25859"/>
                  </a:cubicBezTo>
                  <a:lnTo>
                    <a:pt x="25830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29F6196-E601-3ADF-968E-9CAB17431732}"/>
                </a:ext>
              </a:extLst>
            </p:cNvPr>
            <p:cNvSpPr/>
            <p:nvPr/>
          </p:nvSpPr>
          <p:spPr>
            <a:xfrm>
              <a:off x="8169182" y="3070274"/>
              <a:ext cx="908392" cy="360442"/>
            </a:xfrm>
            <a:custGeom>
              <a:avLst/>
              <a:gdLst>
                <a:gd name="connsiteX0" fmla="*/ 523484 w 908392"/>
                <a:gd name="connsiteY0" fmla="*/ 0 h 360442"/>
                <a:gd name="connsiteX1" fmla="*/ 795184 w 908392"/>
                <a:gd name="connsiteY1" fmla="*/ 27390 h 360442"/>
                <a:gd name="connsiteX2" fmla="*/ 908392 w 908392"/>
                <a:gd name="connsiteY2" fmla="*/ 56498 h 360442"/>
                <a:gd name="connsiteX3" fmla="*/ 893859 w 908392"/>
                <a:gd name="connsiteY3" fmla="*/ 151719 h 360442"/>
                <a:gd name="connsiteX4" fmla="*/ 886899 w 908392"/>
                <a:gd name="connsiteY4" fmla="*/ 289560 h 360442"/>
                <a:gd name="connsiteX5" fmla="*/ 890478 w 908392"/>
                <a:gd name="connsiteY5" fmla="*/ 360442 h 360442"/>
                <a:gd name="connsiteX6" fmla="*/ 837108 w 908392"/>
                <a:gd name="connsiteY6" fmla="*/ 340908 h 360442"/>
                <a:gd name="connsiteX7" fmla="*/ 523484 w 908392"/>
                <a:gd name="connsiteY7" fmla="*/ 293493 h 360442"/>
                <a:gd name="connsiteX8" fmla="*/ 209860 w 908392"/>
                <a:gd name="connsiteY8" fmla="*/ 340908 h 360442"/>
                <a:gd name="connsiteX9" fmla="*/ 157535 w 908392"/>
                <a:gd name="connsiteY9" fmla="*/ 360060 h 360442"/>
                <a:gd name="connsiteX10" fmla="*/ 126308 w 908392"/>
                <a:gd name="connsiteY10" fmla="*/ 295236 h 360442"/>
                <a:gd name="connsiteX11" fmla="*/ 58779 w 908392"/>
                <a:gd name="connsiteY11" fmla="*/ 184080 h 360442"/>
                <a:gd name="connsiteX12" fmla="*/ 0 w 908392"/>
                <a:gd name="connsiteY12" fmla="*/ 105477 h 360442"/>
                <a:gd name="connsiteX13" fmla="*/ 122584 w 908392"/>
                <a:gd name="connsiteY13" fmla="*/ 60610 h 360442"/>
                <a:gd name="connsiteX14" fmla="*/ 523484 w 908392"/>
                <a:gd name="connsiteY14" fmla="*/ 0 h 360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08392" h="360442">
                  <a:moveTo>
                    <a:pt x="523484" y="0"/>
                  </a:moveTo>
                  <a:cubicBezTo>
                    <a:pt x="616555" y="0"/>
                    <a:pt x="707422" y="9431"/>
                    <a:pt x="795184" y="27390"/>
                  </a:cubicBezTo>
                  <a:lnTo>
                    <a:pt x="908392" y="56498"/>
                  </a:lnTo>
                  <a:lnTo>
                    <a:pt x="893859" y="151719"/>
                  </a:lnTo>
                  <a:cubicBezTo>
                    <a:pt x="889257" y="197040"/>
                    <a:pt x="886899" y="243025"/>
                    <a:pt x="886899" y="289560"/>
                  </a:cubicBezTo>
                  <a:lnTo>
                    <a:pt x="890478" y="360442"/>
                  </a:lnTo>
                  <a:lnTo>
                    <a:pt x="837108" y="340908"/>
                  </a:lnTo>
                  <a:cubicBezTo>
                    <a:pt x="738034" y="310093"/>
                    <a:pt x="632698" y="293493"/>
                    <a:pt x="523484" y="293493"/>
                  </a:cubicBezTo>
                  <a:cubicBezTo>
                    <a:pt x="414270" y="293493"/>
                    <a:pt x="308934" y="310093"/>
                    <a:pt x="209860" y="340908"/>
                  </a:cubicBezTo>
                  <a:lnTo>
                    <a:pt x="157535" y="360060"/>
                  </a:lnTo>
                  <a:lnTo>
                    <a:pt x="126308" y="295236"/>
                  </a:lnTo>
                  <a:cubicBezTo>
                    <a:pt x="105554" y="257031"/>
                    <a:pt x="83007" y="219941"/>
                    <a:pt x="58779" y="184080"/>
                  </a:cubicBezTo>
                  <a:lnTo>
                    <a:pt x="0" y="105477"/>
                  </a:lnTo>
                  <a:lnTo>
                    <a:pt x="122584" y="60610"/>
                  </a:lnTo>
                  <a:cubicBezTo>
                    <a:pt x="249228" y="21220"/>
                    <a:pt x="383878" y="0"/>
                    <a:pt x="52348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F991B76-E63F-C68A-D6C5-8C9F7882CB3E}"/>
                </a:ext>
              </a:extLst>
            </p:cNvPr>
            <p:cNvSpPr/>
            <p:nvPr/>
          </p:nvSpPr>
          <p:spPr>
            <a:xfrm>
              <a:off x="9349575" y="3245580"/>
              <a:ext cx="687667" cy="1101967"/>
            </a:xfrm>
            <a:custGeom>
              <a:avLst/>
              <a:gdLst>
                <a:gd name="connsiteX0" fmla="*/ 6425 w 687667"/>
                <a:gd name="connsiteY0" fmla="*/ 0 h 1101967"/>
                <a:gd name="connsiteX1" fmla="*/ 96858 w 687667"/>
                <a:gd name="connsiteY1" fmla="*/ 54939 h 1101967"/>
                <a:gd name="connsiteX2" fmla="*/ 684286 w 687667"/>
                <a:gd name="connsiteY2" fmla="*/ 1035008 h 1101967"/>
                <a:gd name="connsiteX3" fmla="*/ 687667 w 687667"/>
                <a:gd name="connsiteY3" fmla="*/ 1101967 h 1101967"/>
                <a:gd name="connsiteX4" fmla="*/ 644139 w 687667"/>
                <a:gd name="connsiteY4" fmla="*/ 1086035 h 1101967"/>
                <a:gd name="connsiteX5" fmla="*/ 383799 w 687667"/>
                <a:gd name="connsiteY5" fmla="*/ 928083 h 1101967"/>
                <a:gd name="connsiteX6" fmla="*/ 363238 w 687667"/>
                <a:gd name="connsiteY6" fmla="*/ 909396 h 1101967"/>
                <a:gd name="connsiteX7" fmla="*/ 350338 w 687667"/>
                <a:gd name="connsiteY7" fmla="*/ 859225 h 1101967"/>
                <a:gd name="connsiteX8" fmla="*/ 88850 w 687667"/>
                <a:gd name="connsiteY8" fmla="*/ 427091 h 1101967"/>
                <a:gd name="connsiteX9" fmla="*/ 34515 w 687667"/>
                <a:gd name="connsiteY9" fmla="*/ 377708 h 1101967"/>
                <a:gd name="connsiteX10" fmla="*/ 21427 w 687667"/>
                <a:gd name="connsiteY10" fmla="*/ 326806 h 1101967"/>
                <a:gd name="connsiteX11" fmla="*/ 0 w 687667"/>
                <a:gd name="connsiteY11" fmla="*/ 114255 h 1101967"/>
                <a:gd name="connsiteX12" fmla="*/ 5445 w 687667"/>
                <a:gd name="connsiteY12" fmla="*/ 6422 h 1101967"/>
                <a:gd name="connsiteX13" fmla="*/ 6425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6425" y="0"/>
                  </a:moveTo>
                  <a:lnTo>
                    <a:pt x="96858" y="54939"/>
                  </a:lnTo>
                  <a:cubicBezTo>
                    <a:pt x="419608" y="272984"/>
                    <a:pt x="642862" y="627119"/>
                    <a:pt x="684286" y="1035008"/>
                  </a:cubicBezTo>
                  <a:lnTo>
                    <a:pt x="687667" y="1101967"/>
                  </a:lnTo>
                  <a:lnTo>
                    <a:pt x="644139" y="1086035"/>
                  </a:lnTo>
                  <a:cubicBezTo>
                    <a:pt x="549506" y="1046009"/>
                    <a:pt x="461931" y="992563"/>
                    <a:pt x="383799" y="928083"/>
                  </a:cubicBezTo>
                  <a:lnTo>
                    <a:pt x="363238" y="909396"/>
                  </a:lnTo>
                  <a:lnTo>
                    <a:pt x="350338" y="859225"/>
                  </a:lnTo>
                  <a:cubicBezTo>
                    <a:pt x="298979" y="694102"/>
                    <a:pt x="208135" y="546376"/>
                    <a:pt x="88850" y="427091"/>
                  </a:cubicBezTo>
                  <a:lnTo>
                    <a:pt x="34515" y="377708"/>
                  </a:lnTo>
                  <a:lnTo>
                    <a:pt x="21427" y="326806"/>
                  </a:lnTo>
                  <a:cubicBezTo>
                    <a:pt x="7378" y="258150"/>
                    <a:pt x="0" y="187064"/>
                    <a:pt x="0" y="114255"/>
                  </a:cubicBezTo>
                  <a:cubicBezTo>
                    <a:pt x="0" y="77851"/>
                    <a:pt x="1844" y="41877"/>
                    <a:pt x="5445" y="6422"/>
                  </a:cubicBezTo>
                  <a:lnTo>
                    <a:pt x="642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DFB2762-65D5-1A26-36EF-1EAC8C0C20FE}"/>
                </a:ext>
              </a:extLst>
            </p:cNvPr>
            <p:cNvSpPr/>
            <p:nvPr/>
          </p:nvSpPr>
          <p:spPr>
            <a:xfrm>
              <a:off x="7344512" y="3322073"/>
              <a:ext cx="723902" cy="1674143"/>
            </a:xfrm>
            <a:custGeom>
              <a:avLst/>
              <a:gdLst>
                <a:gd name="connsiteX0" fmla="*/ 565564 w 723902"/>
                <a:gd name="connsiteY0" fmla="*/ 0 h 1674143"/>
                <a:gd name="connsiteX1" fmla="*/ 579367 w 723902"/>
                <a:gd name="connsiteY1" fmla="*/ 15186 h 1674143"/>
                <a:gd name="connsiteX2" fmla="*/ 692908 w 723902"/>
                <a:gd name="connsiteY2" fmla="*/ 183334 h 1674143"/>
                <a:gd name="connsiteX3" fmla="*/ 723902 w 723902"/>
                <a:gd name="connsiteY3" fmla="*/ 247674 h 1674143"/>
                <a:gd name="connsiteX4" fmla="*/ 677292 w 723902"/>
                <a:gd name="connsiteY4" fmla="*/ 282528 h 1674143"/>
                <a:gd name="connsiteX5" fmla="*/ 293493 w 723902"/>
                <a:gd name="connsiteY5" fmla="*/ 1096356 h 1674143"/>
                <a:gd name="connsiteX6" fmla="*/ 376374 w 723902"/>
                <a:gd name="connsiteY6" fmla="*/ 1506878 h 1674143"/>
                <a:gd name="connsiteX7" fmla="*/ 389791 w 723902"/>
                <a:gd name="connsiteY7" fmla="*/ 1534730 h 1674143"/>
                <a:gd name="connsiteX8" fmla="*/ 355210 w 723902"/>
                <a:gd name="connsiteY8" fmla="*/ 1560589 h 1674143"/>
                <a:gd name="connsiteX9" fmla="*/ 176061 w 723902"/>
                <a:gd name="connsiteY9" fmla="*/ 1657828 h 1674143"/>
                <a:gd name="connsiteX10" fmla="*/ 131488 w 723902"/>
                <a:gd name="connsiteY10" fmla="*/ 1674143 h 1674143"/>
                <a:gd name="connsiteX11" fmla="*/ 105945 w 723902"/>
                <a:gd name="connsiteY11" fmla="*/ 1621118 h 1674143"/>
                <a:gd name="connsiteX12" fmla="*/ 0 w 723902"/>
                <a:gd name="connsiteY12" fmla="*/ 1096356 h 1674143"/>
                <a:gd name="connsiteX13" fmla="*/ 490603 w 723902"/>
                <a:gd name="connsiteY13" fmla="*/ 56055 h 1674143"/>
                <a:gd name="connsiteX14" fmla="*/ 56556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65564" y="0"/>
                  </a:moveTo>
                  <a:lnTo>
                    <a:pt x="579367" y="15186"/>
                  </a:lnTo>
                  <a:cubicBezTo>
                    <a:pt x="622353" y="67274"/>
                    <a:pt x="660436" y="123559"/>
                    <a:pt x="692908" y="183334"/>
                  </a:cubicBezTo>
                  <a:lnTo>
                    <a:pt x="723902" y="247674"/>
                  </a:lnTo>
                  <a:lnTo>
                    <a:pt x="677292" y="282528"/>
                  </a:lnTo>
                  <a:cubicBezTo>
                    <a:pt x="442896" y="475969"/>
                    <a:pt x="293493" y="768715"/>
                    <a:pt x="293493" y="1096356"/>
                  </a:cubicBezTo>
                  <a:cubicBezTo>
                    <a:pt x="293493" y="1241974"/>
                    <a:pt x="323005" y="1380700"/>
                    <a:pt x="376374" y="1506878"/>
                  </a:cubicBezTo>
                  <a:lnTo>
                    <a:pt x="389791" y="1534730"/>
                  </a:lnTo>
                  <a:lnTo>
                    <a:pt x="355210" y="1560589"/>
                  </a:lnTo>
                  <a:cubicBezTo>
                    <a:pt x="299101" y="1598496"/>
                    <a:pt x="239149" y="1631144"/>
                    <a:pt x="176061" y="1657828"/>
                  </a:cubicBezTo>
                  <a:lnTo>
                    <a:pt x="131488" y="1674143"/>
                  </a:lnTo>
                  <a:lnTo>
                    <a:pt x="105945" y="1621118"/>
                  </a:lnTo>
                  <a:cubicBezTo>
                    <a:pt x="37724" y="1459828"/>
                    <a:pt x="0" y="1282497"/>
                    <a:pt x="0" y="1096356"/>
                  </a:cubicBezTo>
                  <a:cubicBezTo>
                    <a:pt x="0" y="677538"/>
                    <a:pt x="190979" y="303326"/>
                    <a:pt x="490603" y="56055"/>
                  </a:cubicBezTo>
                  <a:lnTo>
                    <a:pt x="56556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978C28B-CBE3-CB25-B316-7175300F418B}"/>
                </a:ext>
              </a:extLst>
            </p:cNvPr>
            <p:cNvSpPr/>
            <p:nvPr/>
          </p:nvSpPr>
          <p:spPr>
            <a:xfrm>
              <a:off x="7633535" y="4532684"/>
              <a:ext cx="2385793" cy="1233899"/>
            </a:xfrm>
            <a:custGeom>
              <a:avLst/>
              <a:gdLst>
                <a:gd name="connsiteX0" fmla="*/ 2107368 w 2385793"/>
                <a:gd name="connsiteY0" fmla="*/ 0 h 1233899"/>
                <a:gd name="connsiteX1" fmla="*/ 2128091 w 2385793"/>
                <a:gd name="connsiteY1" fmla="*/ 12590 h 1233899"/>
                <a:gd name="connsiteX2" fmla="*/ 2369801 w 2385793"/>
                <a:gd name="connsiteY2" fmla="*/ 114695 h 1233899"/>
                <a:gd name="connsiteX3" fmla="*/ 2385793 w 2385793"/>
                <a:gd name="connsiteY3" fmla="*/ 118807 h 1233899"/>
                <a:gd name="connsiteX4" fmla="*/ 2379896 w 2385793"/>
                <a:gd name="connsiteY4" fmla="*/ 157445 h 1233899"/>
                <a:gd name="connsiteX5" fmla="*/ 1059132 w 2385793"/>
                <a:gd name="connsiteY5" fmla="*/ 1233899 h 1233899"/>
                <a:gd name="connsiteX6" fmla="*/ 18831 w 2385793"/>
                <a:gd name="connsiteY6" fmla="*/ 743296 h 1233899"/>
                <a:gd name="connsiteX7" fmla="*/ 0 w 2385793"/>
                <a:gd name="connsiteY7" fmla="*/ 718114 h 1233899"/>
                <a:gd name="connsiteX8" fmla="*/ 1279 w 2385793"/>
                <a:gd name="connsiteY8" fmla="*/ 717646 h 1233899"/>
                <a:gd name="connsiteX9" fmla="*/ 230283 w 2385793"/>
                <a:gd name="connsiteY9" fmla="*/ 593347 h 1233899"/>
                <a:gd name="connsiteX10" fmla="*/ 259106 w 2385793"/>
                <a:gd name="connsiteY10" fmla="*/ 571794 h 1233899"/>
                <a:gd name="connsiteX11" fmla="*/ 313374 w 2385793"/>
                <a:gd name="connsiteY11" fmla="*/ 631503 h 1233899"/>
                <a:gd name="connsiteX12" fmla="*/ 1059132 w 2385793"/>
                <a:gd name="connsiteY12" fmla="*/ 940406 h 1233899"/>
                <a:gd name="connsiteX13" fmla="*/ 2092366 w 2385793"/>
                <a:gd name="connsiteY13" fmla="*/ 98296 h 1233899"/>
                <a:gd name="connsiteX14" fmla="*/ 2107368 w 2385793"/>
                <a:gd name="connsiteY14" fmla="*/ 0 h 123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5793" h="1233899">
                  <a:moveTo>
                    <a:pt x="2107368" y="0"/>
                  </a:moveTo>
                  <a:lnTo>
                    <a:pt x="2128091" y="12590"/>
                  </a:lnTo>
                  <a:cubicBezTo>
                    <a:pt x="2204500" y="54098"/>
                    <a:pt x="2285372" y="88435"/>
                    <a:pt x="2369801" y="114695"/>
                  </a:cubicBezTo>
                  <a:lnTo>
                    <a:pt x="2385793" y="118807"/>
                  </a:lnTo>
                  <a:lnTo>
                    <a:pt x="2379896" y="157445"/>
                  </a:lnTo>
                  <a:cubicBezTo>
                    <a:pt x="2254186" y="771776"/>
                    <a:pt x="1710626" y="1233899"/>
                    <a:pt x="1059132" y="1233899"/>
                  </a:cubicBezTo>
                  <a:cubicBezTo>
                    <a:pt x="640314" y="1233899"/>
                    <a:pt x="266102" y="1042920"/>
                    <a:pt x="18831" y="743296"/>
                  </a:cubicBezTo>
                  <a:lnTo>
                    <a:pt x="0" y="718114"/>
                  </a:lnTo>
                  <a:lnTo>
                    <a:pt x="1279" y="717646"/>
                  </a:lnTo>
                  <a:cubicBezTo>
                    <a:pt x="81925" y="683536"/>
                    <a:pt x="158560" y="641802"/>
                    <a:pt x="230283" y="593347"/>
                  </a:cubicBezTo>
                  <a:lnTo>
                    <a:pt x="259106" y="571794"/>
                  </a:lnTo>
                  <a:lnTo>
                    <a:pt x="313374" y="631503"/>
                  </a:lnTo>
                  <a:cubicBezTo>
                    <a:pt x="504230" y="822359"/>
                    <a:pt x="767895" y="940406"/>
                    <a:pt x="1059132" y="940406"/>
                  </a:cubicBezTo>
                  <a:cubicBezTo>
                    <a:pt x="1568796" y="940406"/>
                    <a:pt x="1994023" y="578887"/>
                    <a:pt x="2092366" y="98296"/>
                  </a:cubicBezTo>
                  <a:lnTo>
                    <a:pt x="210736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0246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D26D7D-F434-2FB2-9BF7-8C20FF563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2D7F58E-7D1A-C478-F0C1-407BDFB35FB4}"/>
              </a:ext>
            </a:extLst>
          </p:cNvPr>
          <p:cNvCxnSpPr>
            <a:cxnSpLocks/>
          </p:cNvCxnSpPr>
          <p:nvPr/>
        </p:nvCxnSpPr>
        <p:spPr>
          <a:xfrm>
            <a:off x="4179826" y="2514782"/>
            <a:ext cx="6638635" cy="0"/>
          </a:xfrm>
          <a:prstGeom prst="line">
            <a:avLst/>
          </a:prstGeom>
          <a:ln w="444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F5A1F30-9DA4-8E6C-704F-D28127445B4E}"/>
              </a:ext>
            </a:extLst>
          </p:cNvPr>
          <p:cNvSpPr txBox="1"/>
          <p:nvPr/>
        </p:nvSpPr>
        <p:spPr>
          <a:xfrm>
            <a:off x="4341235" y="1693386"/>
            <a:ext cx="48285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Collision Detection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2AEC5E-5E08-5489-8889-DB7F4F8DF8F3}"/>
              </a:ext>
            </a:extLst>
          </p:cNvPr>
          <p:cNvSpPr txBox="1"/>
          <p:nvPr/>
        </p:nvSpPr>
        <p:spPr>
          <a:xfrm>
            <a:off x="4434494" y="2838843"/>
            <a:ext cx="75305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Collision System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Bounding boxes (THREE.Box3)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Player vs walls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Player vs coins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Player vs exit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Purpose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Prevent walking through walls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Detect coin collection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Detect win condition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B5B8C91-C35D-90C9-E967-95ED233D4A9A}"/>
              </a:ext>
            </a:extLst>
          </p:cNvPr>
          <p:cNvGrpSpPr/>
          <p:nvPr/>
        </p:nvGrpSpPr>
        <p:grpSpPr>
          <a:xfrm rot="11856766">
            <a:off x="20112033" y="-5646707"/>
            <a:ext cx="6113326" cy="6121451"/>
            <a:chOff x="9059661" y="2011680"/>
            <a:chExt cx="2692729" cy="2696308"/>
          </a:xfrm>
          <a:solidFill>
            <a:srgbClr val="FA0000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27EC85FC-DD5D-EFA7-DCF6-5C52ECF139FE}"/>
                </a:ext>
              </a:extLst>
            </p:cNvPr>
            <p:cNvSpPr/>
            <p:nvPr/>
          </p:nvSpPr>
          <p:spPr>
            <a:xfrm>
              <a:off x="9077575" y="2011680"/>
              <a:ext cx="2674815" cy="2696308"/>
            </a:xfrm>
            <a:custGeom>
              <a:avLst/>
              <a:gdLst>
                <a:gd name="connsiteX0" fmla="*/ 1326661 w 2674815"/>
                <a:gd name="connsiteY0" fmla="*/ 0 h 2696308"/>
                <a:gd name="connsiteX1" fmla="*/ 2674815 w 2674815"/>
                <a:gd name="connsiteY1" fmla="*/ 1348154 h 2696308"/>
                <a:gd name="connsiteX2" fmla="*/ 1326661 w 2674815"/>
                <a:gd name="connsiteY2" fmla="*/ 2696308 h 2696308"/>
                <a:gd name="connsiteX3" fmla="*/ 1054961 w 2674815"/>
                <a:gd name="connsiteY3" fmla="*/ 2668918 h 2696308"/>
                <a:gd name="connsiteX4" fmla="*/ 941753 w 2674815"/>
                <a:gd name="connsiteY4" fmla="*/ 2639810 h 2696308"/>
                <a:gd name="connsiteX5" fmla="*/ 956286 w 2674815"/>
                <a:gd name="connsiteY5" fmla="*/ 2544589 h 2696308"/>
                <a:gd name="connsiteX6" fmla="*/ 963246 w 2674815"/>
                <a:gd name="connsiteY6" fmla="*/ 2406748 h 2696308"/>
                <a:gd name="connsiteX7" fmla="*/ 959667 w 2674815"/>
                <a:gd name="connsiteY7" fmla="*/ 2335866 h 2696308"/>
                <a:gd name="connsiteX8" fmla="*/ 1013037 w 2674815"/>
                <a:gd name="connsiteY8" fmla="*/ 2355400 h 2696308"/>
                <a:gd name="connsiteX9" fmla="*/ 1326661 w 2674815"/>
                <a:gd name="connsiteY9" fmla="*/ 2402815 h 2696308"/>
                <a:gd name="connsiteX10" fmla="*/ 2381322 w 2674815"/>
                <a:gd name="connsiteY10" fmla="*/ 1348154 h 2696308"/>
                <a:gd name="connsiteX11" fmla="*/ 1326661 w 2674815"/>
                <a:gd name="connsiteY11" fmla="*/ 293493 h 2696308"/>
                <a:gd name="connsiteX12" fmla="*/ 293427 w 2674815"/>
                <a:gd name="connsiteY12" fmla="*/ 1135603 h 2696308"/>
                <a:gd name="connsiteX13" fmla="*/ 278425 w 2674815"/>
                <a:gd name="connsiteY13" fmla="*/ 1233899 h 2696308"/>
                <a:gd name="connsiteX14" fmla="*/ 257702 w 2674815"/>
                <a:gd name="connsiteY14" fmla="*/ 1221309 h 2696308"/>
                <a:gd name="connsiteX15" fmla="*/ 15992 w 2674815"/>
                <a:gd name="connsiteY15" fmla="*/ 1119204 h 2696308"/>
                <a:gd name="connsiteX16" fmla="*/ 0 w 2674815"/>
                <a:gd name="connsiteY16" fmla="*/ 1115092 h 2696308"/>
                <a:gd name="connsiteX17" fmla="*/ 5897 w 2674815"/>
                <a:gd name="connsiteY17" fmla="*/ 1076454 h 2696308"/>
                <a:gd name="connsiteX18" fmla="*/ 1326661 w 2674815"/>
                <a:gd name="connsiteY18" fmla="*/ 0 h 26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74815" h="2696308">
                  <a:moveTo>
                    <a:pt x="1326661" y="0"/>
                  </a:moveTo>
                  <a:cubicBezTo>
                    <a:pt x="2071226" y="0"/>
                    <a:pt x="2674815" y="603589"/>
                    <a:pt x="2674815" y="1348154"/>
                  </a:cubicBezTo>
                  <a:cubicBezTo>
                    <a:pt x="2674815" y="2092719"/>
                    <a:pt x="2071226" y="2696308"/>
                    <a:pt x="1326661" y="2696308"/>
                  </a:cubicBezTo>
                  <a:cubicBezTo>
                    <a:pt x="1233590" y="2696308"/>
                    <a:pt x="1142722" y="2686877"/>
                    <a:pt x="1054961" y="2668918"/>
                  </a:cubicBezTo>
                  <a:lnTo>
                    <a:pt x="941753" y="2639810"/>
                  </a:lnTo>
                  <a:lnTo>
                    <a:pt x="956286" y="2544589"/>
                  </a:lnTo>
                  <a:cubicBezTo>
                    <a:pt x="960888" y="2499268"/>
                    <a:pt x="963246" y="2453283"/>
                    <a:pt x="963246" y="2406748"/>
                  </a:cubicBezTo>
                  <a:lnTo>
                    <a:pt x="959667" y="2335866"/>
                  </a:lnTo>
                  <a:lnTo>
                    <a:pt x="1013037" y="2355400"/>
                  </a:lnTo>
                  <a:cubicBezTo>
                    <a:pt x="1112111" y="2386215"/>
                    <a:pt x="1217447" y="2402815"/>
                    <a:pt x="1326661" y="2402815"/>
                  </a:cubicBezTo>
                  <a:cubicBezTo>
                    <a:pt x="1909134" y="2402815"/>
                    <a:pt x="2381322" y="1930627"/>
                    <a:pt x="2381322" y="1348154"/>
                  </a:cubicBezTo>
                  <a:cubicBezTo>
                    <a:pt x="2381322" y="765681"/>
                    <a:pt x="1909134" y="293493"/>
                    <a:pt x="1326661" y="293493"/>
                  </a:cubicBezTo>
                  <a:cubicBezTo>
                    <a:pt x="816997" y="293493"/>
                    <a:pt x="391770" y="655012"/>
                    <a:pt x="293427" y="1135603"/>
                  </a:cubicBezTo>
                  <a:lnTo>
                    <a:pt x="278425" y="1233899"/>
                  </a:lnTo>
                  <a:lnTo>
                    <a:pt x="257702" y="1221309"/>
                  </a:lnTo>
                  <a:cubicBezTo>
                    <a:pt x="181293" y="1179801"/>
                    <a:pt x="100421" y="1145465"/>
                    <a:pt x="15992" y="1119204"/>
                  </a:cubicBezTo>
                  <a:lnTo>
                    <a:pt x="0" y="1115092"/>
                  </a:lnTo>
                  <a:lnTo>
                    <a:pt x="5897" y="1076454"/>
                  </a:lnTo>
                  <a:cubicBezTo>
                    <a:pt x="131607" y="462123"/>
                    <a:pt x="675167" y="0"/>
                    <a:pt x="13266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C14A299-9B71-F384-EA9F-56F72EAA0AF3}"/>
                </a:ext>
              </a:extLst>
            </p:cNvPr>
            <p:cNvSpPr/>
            <p:nvPr/>
          </p:nvSpPr>
          <p:spPr>
            <a:xfrm>
              <a:off x="9059661" y="3430717"/>
              <a:ext cx="687667" cy="1101967"/>
            </a:xfrm>
            <a:custGeom>
              <a:avLst/>
              <a:gdLst>
                <a:gd name="connsiteX0" fmla="*/ 0 w 687667"/>
                <a:gd name="connsiteY0" fmla="*/ 0 h 1101967"/>
                <a:gd name="connsiteX1" fmla="*/ 43528 w 687667"/>
                <a:gd name="connsiteY1" fmla="*/ 15932 h 1101967"/>
                <a:gd name="connsiteX2" fmla="*/ 303868 w 687667"/>
                <a:gd name="connsiteY2" fmla="*/ 173884 h 1101967"/>
                <a:gd name="connsiteX3" fmla="*/ 324429 w 687667"/>
                <a:gd name="connsiteY3" fmla="*/ 192571 h 1101967"/>
                <a:gd name="connsiteX4" fmla="*/ 337329 w 687667"/>
                <a:gd name="connsiteY4" fmla="*/ 242742 h 1101967"/>
                <a:gd name="connsiteX5" fmla="*/ 598817 w 687667"/>
                <a:gd name="connsiteY5" fmla="*/ 674876 h 1101967"/>
                <a:gd name="connsiteX6" fmla="*/ 653152 w 687667"/>
                <a:gd name="connsiteY6" fmla="*/ 724259 h 1101967"/>
                <a:gd name="connsiteX7" fmla="*/ 666240 w 687667"/>
                <a:gd name="connsiteY7" fmla="*/ 775161 h 1101967"/>
                <a:gd name="connsiteX8" fmla="*/ 687667 w 687667"/>
                <a:gd name="connsiteY8" fmla="*/ 987712 h 1101967"/>
                <a:gd name="connsiteX9" fmla="*/ 682222 w 687667"/>
                <a:gd name="connsiteY9" fmla="*/ 1095545 h 1101967"/>
                <a:gd name="connsiteX10" fmla="*/ 681242 w 687667"/>
                <a:gd name="connsiteY10" fmla="*/ 1101967 h 1101967"/>
                <a:gd name="connsiteX11" fmla="*/ 590809 w 687667"/>
                <a:gd name="connsiteY11" fmla="*/ 1047028 h 1101967"/>
                <a:gd name="connsiteX12" fmla="*/ 3381 w 687667"/>
                <a:gd name="connsiteY12" fmla="*/ 66959 h 1101967"/>
                <a:gd name="connsiteX13" fmla="*/ 0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0" y="0"/>
                  </a:moveTo>
                  <a:lnTo>
                    <a:pt x="43528" y="15932"/>
                  </a:lnTo>
                  <a:cubicBezTo>
                    <a:pt x="138161" y="55958"/>
                    <a:pt x="225736" y="109404"/>
                    <a:pt x="303868" y="173884"/>
                  </a:cubicBezTo>
                  <a:lnTo>
                    <a:pt x="324429" y="192571"/>
                  </a:lnTo>
                  <a:lnTo>
                    <a:pt x="337329" y="242742"/>
                  </a:lnTo>
                  <a:cubicBezTo>
                    <a:pt x="388688" y="407865"/>
                    <a:pt x="479532" y="555591"/>
                    <a:pt x="598817" y="674876"/>
                  </a:cubicBezTo>
                  <a:lnTo>
                    <a:pt x="653152" y="724259"/>
                  </a:lnTo>
                  <a:lnTo>
                    <a:pt x="666240" y="775161"/>
                  </a:lnTo>
                  <a:cubicBezTo>
                    <a:pt x="680289" y="843817"/>
                    <a:pt x="687667" y="914903"/>
                    <a:pt x="687667" y="987712"/>
                  </a:cubicBezTo>
                  <a:cubicBezTo>
                    <a:pt x="687667" y="1024117"/>
                    <a:pt x="685823" y="1060090"/>
                    <a:pt x="682222" y="1095545"/>
                  </a:cubicBezTo>
                  <a:lnTo>
                    <a:pt x="681242" y="1101967"/>
                  </a:lnTo>
                  <a:lnTo>
                    <a:pt x="590809" y="1047028"/>
                  </a:lnTo>
                  <a:cubicBezTo>
                    <a:pt x="268059" y="828983"/>
                    <a:pt x="44805" y="474848"/>
                    <a:pt x="3381" y="66959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96E4ECA-C9F4-87D2-E98E-72090FAC133C}"/>
              </a:ext>
            </a:extLst>
          </p:cNvPr>
          <p:cNvGrpSpPr/>
          <p:nvPr/>
        </p:nvGrpSpPr>
        <p:grpSpPr>
          <a:xfrm rot="13738050">
            <a:off x="13778618" y="-1045538"/>
            <a:ext cx="7328287" cy="7328287"/>
            <a:chOff x="5761898" y="2659967"/>
            <a:chExt cx="2696307" cy="2696307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AF53DA0-FA28-F803-18BC-02198F41F4A8}"/>
                </a:ext>
              </a:extLst>
            </p:cNvPr>
            <p:cNvSpPr/>
            <p:nvPr/>
          </p:nvSpPr>
          <p:spPr>
            <a:xfrm>
              <a:off x="7910077" y="3175752"/>
              <a:ext cx="416641" cy="393995"/>
            </a:xfrm>
            <a:custGeom>
              <a:avLst/>
              <a:gdLst>
                <a:gd name="connsiteX0" fmla="*/ 259106 w 416641"/>
                <a:gd name="connsiteY0" fmla="*/ 0 h 393995"/>
                <a:gd name="connsiteX1" fmla="*/ 317885 w 416641"/>
                <a:gd name="connsiteY1" fmla="*/ 78603 h 393995"/>
                <a:gd name="connsiteX2" fmla="*/ 385414 w 416641"/>
                <a:gd name="connsiteY2" fmla="*/ 189759 h 393995"/>
                <a:gd name="connsiteX3" fmla="*/ 416641 w 416641"/>
                <a:gd name="connsiteY3" fmla="*/ 254583 h 393995"/>
                <a:gd name="connsiteX4" fmla="*/ 372068 w 416641"/>
                <a:gd name="connsiteY4" fmla="*/ 270897 h 393995"/>
                <a:gd name="connsiteX5" fmla="*/ 192919 w 416641"/>
                <a:gd name="connsiteY5" fmla="*/ 368136 h 393995"/>
                <a:gd name="connsiteX6" fmla="*/ 158338 w 416641"/>
                <a:gd name="connsiteY6" fmla="*/ 393995 h 393995"/>
                <a:gd name="connsiteX7" fmla="*/ 127344 w 416641"/>
                <a:gd name="connsiteY7" fmla="*/ 329655 h 393995"/>
                <a:gd name="connsiteX8" fmla="*/ 13803 w 416641"/>
                <a:gd name="connsiteY8" fmla="*/ 161507 h 393995"/>
                <a:gd name="connsiteX9" fmla="*/ 0 w 416641"/>
                <a:gd name="connsiteY9" fmla="*/ 146321 h 393995"/>
                <a:gd name="connsiteX10" fmla="*/ 28824 w 416641"/>
                <a:gd name="connsiteY10" fmla="*/ 124767 h 393995"/>
                <a:gd name="connsiteX11" fmla="*/ 257828 w 416641"/>
                <a:gd name="connsiteY11" fmla="*/ 468 h 393995"/>
                <a:gd name="connsiteX12" fmla="*/ 259106 w 416641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1" h="393995">
                  <a:moveTo>
                    <a:pt x="259106" y="0"/>
                  </a:moveTo>
                  <a:lnTo>
                    <a:pt x="317885" y="78603"/>
                  </a:lnTo>
                  <a:cubicBezTo>
                    <a:pt x="342113" y="114464"/>
                    <a:pt x="364660" y="151554"/>
                    <a:pt x="385414" y="189759"/>
                  </a:cubicBezTo>
                  <a:lnTo>
                    <a:pt x="416641" y="254583"/>
                  </a:lnTo>
                  <a:lnTo>
                    <a:pt x="372068" y="270897"/>
                  </a:lnTo>
                  <a:cubicBezTo>
                    <a:pt x="308979" y="297581"/>
                    <a:pt x="249027" y="330230"/>
                    <a:pt x="192919" y="368136"/>
                  </a:cubicBezTo>
                  <a:lnTo>
                    <a:pt x="158338" y="393995"/>
                  </a:lnTo>
                  <a:lnTo>
                    <a:pt x="127344" y="329655"/>
                  </a:lnTo>
                  <a:cubicBezTo>
                    <a:pt x="94872" y="269880"/>
                    <a:pt x="56789" y="213595"/>
                    <a:pt x="13803" y="161507"/>
                  </a:cubicBezTo>
                  <a:lnTo>
                    <a:pt x="0" y="146321"/>
                  </a:lnTo>
                  <a:lnTo>
                    <a:pt x="28824" y="124767"/>
                  </a:lnTo>
                  <a:cubicBezTo>
                    <a:pt x="100546" y="76312"/>
                    <a:pt x="177182" y="34578"/>
                    <a:pt x="257828" y="468"/>
                  </a:cubicBezTo>
                  <a:lnTo>
                    <a:pt x="25910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10FB2BD-F863-0471-C712-C6E403CD2377}"/>
                </a:ext>
              </a:extLst>
            </p:cNvPr>
            <p:cNvSpPr/>
            <p:nvPr/>
          </p:nvSpPr>
          <p:spPr>
            <a:xfrm>
              <a:off x="6138050" y="4626028"/>
              <a:ext cx="356121" cy="505463"/>
            </a:xfrm>
            <a:custGeom>
              <a:avLst/>
              <a:gdLst>
                <a:gd name="connsiteX0" fmla="*/ 118575 w 356121"/>
                <a:gd name="connsiteY0" fmla="*/ 0 h 505463"/>
                <a:gd name="connsiteX1" fmla="*/ 158174 w 356121"/>
                <a:gd name="connsiteY1" fmla="*/ 52955 h 505463"/>
                <a:gd name="connsiteX2" fmla="*/ 301140 w 356121"/>
                <a:gd name="connsiteY2" fmla="*/ 195921 h 505463"/>
                <a:gd name="connsiteX3" fmla="*/ 356121 w 356121"/>
                <a:gd name="connsiteY3" fmla="*/ 237035 h 505463"/>
                <a:gd name="connsiteX4" fmla="*/ 326794 w 356121"/>
                <a:gd name="connsiteY4" fmla="*/ 317163 h 505463"/>
                <a:gd name="connsiteX5" fmla="*/ 270024 w 356121"/>
                <a:gd name="connsiteY5" fmla="*/ 435011 h 505463"/>
                <a:gd name="connsiteX6" fmla="*/ 227223 w 356121"/>
                <a:gd name="connsiteY6" fmla="*/ 505463 h 505463"/>
                <a:gd name="connsiteX7" fmla="*/ 218236 w 356121"/>
                <a:gd name="connsiteY7" fmla="*/ 500003 h 505463"/>
                <a:gd name="connsiteX8" fmla="*/ 18713 w 356121"/>
                <a:gd name="connsiteY8" fmla="*/ 335382 h 505463"/>
                <a:gd name="connsiteX9" fmla="*/ 0 w 356121"/>
                <a:gd name="connsiteY9" fmla="*/ 314792 h 505463"/>
                <a:gd name="connsiteX10" fmla="*/ 11954 w 356121"/>
                <a:gd name="connsiteY10" fmla="*/ 295115 h 505463"/>
                <a:gd name="connsiteX11" fmla="*/ 117819 w 356121"/>
                <a:gd name="connsiteY11" fmla="*/ 4952 h 505463"/>
                <a:gd name="connsiteX12" fmla="*/ 118575 w 356121"/>
                <a:gd name="connsiteY12" fmla="*/ 0 h 505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1" h="505463">
                  <a:moveTo>
                    <a:pt x="118575" y="0"/>
                  </a:moveTo>
                  <a:lnTo>
                    <a:pt x="158174" y="52955"/>
                  </a:lnTo>
                  <a:cubicBezTo>
                    <a:pt x="201161" y="105043"/>
                    <a:pt x="249052" y="152934"/>
                    <a:pt x="301140" y="195921"/>
                  </a:cubicBezTo>
                  <a:lnTo>
                    <a:pt x="356121" y="237035"/>
                  </a:lnTo>
                  <a:lnTo>
                    <a:pt x="326794" y="317163"/>
                  </a:lnTo>
                  <a:cubicBezTo>
                    <a:pt x="309739" y="357486"/>
                    <a:pt x="290778" y="396807"/>
                    <a:pt x="270024" y="435011"/>
                  </a:cubicBezTo>
                  <a:lnTo>
                    <a:pt x="227223" y="505463"/>
                  </a:lnTo>
                  <a:lnTo>
                    <a:pt x="218236" y="500003"/>
                  </a:lnTo>
                  <a:cubicBezTo>
                    <a:pt x="146514" y="451549"/>
                    <a:pt x="79705" y="396374"/>
                    <a:pt x="18713" y="335382"/>
                  </a:cubicBezTo>
                  <a:lnTo>
                    <a:pt x="0" y="314792"/>
                  </a:lnTo>
                  <a:lnTo>
                    <a:pt x="11954" y="295115"/>
                  </a:lnTo>
                  <a:cubicBezTo>
                    <a:pt x="60662" y="205452"/>
                    <a:pt x="96745" y="107936"/>
                    <a:pt x="117819" y="4952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1743B1-BBA8-BB3A-03C0-84B0391D8248}"/>
                </a:ext>
              </a:extLst>
            </p:cNvPr>
            <p:cNvSpPr/>
            <p:nvPr/>
          </p:nvSpPr>
          <p:spPr>
            <a:xfrm>
              <a:off x="5967412" y="2659967"/>
              <a:ext cx="2201770" cy="825763"/>
            </a:xfrm>
            <a:custGeom>
              <a:avLst/>
              <a:gdLst>
                <a:gd name="connsiteX0" fmla="*/ 1142639 w 2201770"/>
                <a:gd name="connsiteY0" fmla="*/ 0 h 825763"/>
                <a:gd name="connsiteX1" fmla="*/ 2182940 w 2201770"/>
                <a:gd name="connsiteY1" fmla="*/ 490603 h 825763"/>
                <a:gd name="connsiteX2" fmla="*/ 2201770 w 2201770"/>
                <a:gd name="connsiteY2" fmla="*/ 515785 h 825763"/>
                <a:gd name="connsiteX3" fmla="*/ 2200492 w 2201770"/>
                <a:gd name="connsiteY3" fmla="*/ 516253 h 825763"/>
                <a:gd name="connsiteX4" fmla="*/ 1971488 w 2201770"/>
                <a:gd name="connsiteY4" fmla="*/ 640552 h 825763"/>
                <a:gd name="connsiteX5" fmla="*/ 1942664 w 2201770"/>
                <a:gd name="connsiteY5" fmla="*/ 662106 h 825763"/>
                <a:gd name="connsiteX6" fmla="*/ 1888397 w 2201770"/>
                <a:gd name="connsiteY6" fmla="*/ 602396 h 825763"/>
                <a:gd name="connsiteX7" fmla="*/ 1142639 w 2201770"/>
                <a:gd name="connsiteY7" fmla="*/ 293493 h 825763"/>
                <a:gd name="connsiteX8" fmla="*/ 268098 w 2201770"/>
                <a:gd name="connsiteY8" fmla="*/ 758483 h 825763"/>
                <a:gd name="connsiteX9" fmla="*/ 227224 w 2201770"/>
                <a:gd name="connsiteY9" fmla="*/ 825763 h 825763"/>
                <a:gd name="connsiteX10" fmla="*/ 208511 w 2201770"/>
                <a:gd name="connsiteY10" fmla="*/ 805173 h 825763"/>
                <a:gd name="connsiteX11" fmla="*/ 8988 w 2201770"/>
                <a:gd name="connsiteY11" fmla="*/ 640552 h 825763"/>
                <a:gd name="connsiteX12" fmla="*/ 0 w 2201770"/>
                <a:gd name="connsiteY12" fmla="*/ 635092 h 825763"/>
                <a:gd name="connsiteX13" fmla="*/ 24729 w 2201770"/>
                <a:gd name="connsiteY13" fmla="*/ 594388 h 825763"/>
                <a:gd name="connsiteX14" fmla="*/ 1142639 w 2201770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01770" h="825763">
                  <a:moveTo>
                    <a:pt x="1142639" y="0"/>
                  </a:moveTo>
                  <a:cubicBezTo>
                    <a:pt x="1561457" y="0"/>
                    <a:pt x="1935669" y="190979"/>
                    <a:pt x="2182940" y="490603"/>
                  </a:cubicBezTo>
                  <a:lnTo>
                    <a:pt x="2201770" y="515785"/>
                  </a:lnTo>
                  <a:lnTo>
                    <a:pt x="2200492" y="516253"/>
                  </a:lnTo>
                  <a:cubicBezTo>
                    <a:pt x="2119846" y="550363"/>
                    <a:pt x="2043210" y="592097"/>
                    <a:pt x="1971488" y="640552"/>
                  </a:cubicBezTo>
                  <a:lnTo>
                    <a:pt x="1942664" y="662106"/>
                  </a:lnTo>
                  <a:lnTo>
                    <a:pt x="1888397" y="602396"/>
                  </a:lnTo>
                  <a:cubicBezTo>
                    <a:pt x="1697541" y="411540"/>
                    <a:pt x="1433875" y="293493"/>
                    <a:pt x="1142639" y="293493"/>
                  </a:cubicBezTo>
                  <a:cubicBezTo>
                    <a:pt x="778593" y="293493"/>
                    <a:pt x="457628" y="477942"/>
                    <a:pt x="268098" y="758483"/>
                  </a:cubicBezTo>
                  <a:lnTo>
                    <a:pt x="227224" y="825763"/>
                  </a:lnTo>
                  <a:lnTo>
                    <a:pt x="208511" y="805173"/>
                  </a:lnTo>
                  <a:cubicBezTo>
                    <a:pt x="147519" y="744181"/>
                    <a:pt x="80710" y="689006"/>
                    <a:pt x="8988" y="640552"/>
                  </a:cubicBezTo>
                  <a:lnTo>
                    <a:pt x="0" y="635092"/>
                  </a:lnTo>
                  <a:lnTo>
                    <a:pt x="24729" y="594388"/>
                  </a:lnTo>
                  <a:cubicBezTo>
                    <a:pt x="267001" y="235777"/>
                    <a:pt x="677286" y="0"/>
                    <a:pt x="114263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BDA320F-3021-7F98-D511-C5E869A3FD18}"/>
                </a:ext>
              </a:extLst>
            </p:cNvPr>
            <p:cNvSpPr/>
            <p:nvPr/>
          </p:nvSpPr>
          <p:spPr>
            <a:xfrm>
              <a:off x="7734303" y="3430335"/>
              <a:ext cx="723902" cy="1674143"/>
            </a:xfrm>
            <a:custGeom>
              <a:avLst/>
              <a:gdLst>
                <a:gd name="connsiteX0" fmla="*/ 592414 w 723902"/>
                <a:gd name="connsiteY0" fmla="*/ 0 h 1674143"/>
                <a:gd name="connsiteX1" fmla="*/ 617957 w 723902"/>
                <a:gd name="connsiteY1" fmla="*/ 53024 h 1674143"/>
                <a:gd name="connsiteX2" fmla="*/ 723902 w 723902"/>
                <a:gd name="connsiteY2" fmla="*/ 577786 h 1674143"/>
                <a:gd name="connsiteX3" fmla="*/ 233299 w 723902"/>
                <a:gd name="connsiteY3" fmla="*/ 1618087 h 1674143"/>
                <a:gd name="connsiteX4" fmla="*/ 158337 w 723902"/>
                <a:gd name="connsiteY4" fmla="*/ 1674143 h 1674143"/>
                <a:gd name="connsiteX5" fmla="*/ 144535 w 723902"/>
                <a:gd name="connsiteY5" fmla="*/ 1658956 h 1674143"/>
                <a:gd name="connsiteX6" fmla="*/ 30994 w 723902"/>
                <a:gd name="connsiteY6" fmla="*/ 1490808 h 1674143"/>
                <a:gd name="connsiteX7" fmla="*/ 0 w 723902"/>
                <a:gd name="connsiteY7" fmla="*/ 1426468 h 1674143"/>
                <a:gd name="connsiteX8" fmla="*/ 46610 w 723902"/>
                <a:gd name="connsiteY8" fmla="*/ 1391614 h 1674143"/>
                <a:gd name="connsiteX9" fmla="*/ 430409 w 723902"/>
                <a:gd name="connsiteY9" fmla="*/ 577786 h 1674143"/>
                <a:gd name="connsiteX10" fmla="*/ 347528 w 723902"/>
                <a:gd name="connsiteY10" fmla="*/ 167264 h 1674143"/>
                <a:gd name="connsiteX11" fmla="*/ 334111 w 723902"/>
                <a:gd name="connsiteY11" fmla="*/ 139412 h 1674143"/>
                <a:gd name="connsiteX12" fmla="*/ 368692 w 723902"/>
                <a:gd name="connsiteY12" fmla="*/ 113553 h 1674143"/>
                <a:gd name="connsiteX13" fmla="*/ 547841 w 723902"/>
                <a:gd name="connsiteY13" fmla="*/ 16314 h 1674143"/>
                <a:gd name="connsiteX14" fmla="*/ 59241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92414" y="0"/>
                  </a:moveTo>
                  <a:lnTo>
                    <a:pt x="617957" y="53024"/>
                  </a:lnTo>
                  <a:cubicBezTo>
                    <a:pt x="686177" y="214315"/>
                    <a:pt x="723902" y="391645"/>
                    <a:pt x="723902" y="577786"/>
                  </a:cubicBezTo>
                  <a:cubicBezTo>
                    <a:pt x="723902" y="996604"/>
                    <a:pt x="532922" y="1370816"/>
                    <a:pt x="233299" y="1618087"/>
                  </a:cubicBezTo>
                  <a:lnTo>
                    <a:pt x="158337" y="1674143"/>
                  </a:lnTo>
                  <a:lnTo>
                    <a:pt x="144535" y="1658956"/>
                  </a:lnTo>
                  <a:cubicBezTo>
                    <a:pt x="101548" y="1606869"/>
                    <a:pt x="63466" y="1550584"/>
                    <a:pt x="30994" y="1490808"/>
                  </a:cubicBezTo>
                  <a:lnTo>
                    <a:pt x="0" y="1426468"/>
                  </a:lnTo>
                  <a:lnTo>
                    <a:pt x="46610" y="1391614"/>
                  </a:lnTo>
                  <a:cubicBezTo>
                    <a:pt x="281006" y="1198173"/>
                    <a:pt x="430409" y="905427"/>
                    <a:pt x="430409" y="577786"/>
                  </a:cubicBezTo>
                  <a:cubicBezTo>
                    <a:pt x="430409" y="432168"/>
                    <a:pt x="400897" y="293442"/>
                    <a:pt x="347528" y="167264"/>
                  </a:cubicBezTo>
                  <a:lnTo>
                    <a:pt x="334111" y="139412"/>
                  </a:lnTo>
                  <a:lnTo>
                    <a:pt x="368692" y="113553"/>
                  </a:lnTo>
                  <a:cubicBezTo>
                    <a:pt x="424800" y="75647"/>
                    <a:pt x="484752" y="42998"/>
                    <a:pt x="547841" y="16314"/>
                  </a:cubicBezTo>
                  <a:lnTo>
                    <a:pt x="59241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E295E5-FBD5-DF22-98F7-2073437F0378}"/>
                </a:ext>
              </a:extLst>
            </p:cNvPr>
            <p:cNvSpPr/>
            <p:nvPr/>
          </p:nvSpPr>
          <p:spPr>
            <a:xfrm>
              <a:off x="5761898" y="3563487"/>
              <a:ext cx="494727" cy="1377333"/>
            </a:xfrm>
            <a:custGeom>
              <a:avLst/>
              <a:gdLst>
                <a:gd name="connsiteX0" fmla="*/ 76617 w 494727"/>
                <a:gd name="connsiteY0" fmla="*/ 0 h 1377333"/>
                <a:gd name="connsiteX1" fmla="*/ 131599 w 494727"/>
                <a:gd name="connsiteY1" fmla="*/ 41114 h 1377333"/>
                <a:gd name="connsiteX2" fmla="*/ 274565 w 494727"/>
                <a:gd name="connsiteY2" fmla="*/ 184080 h 1377333"/>
                <a:gd name="connsiteX3" fmla="*/ 314164 w 494727"/>
                <a:gd name="connsiteY3" fmla="*/ 237036 h 1377333"/>
                <a:gd name="connsiteX4" fmla="*/ 298938 w 494727"/>
                <a:gd name="connsiteY4" fmla="*/ 336801 h 1377333"/>
                <a:gd name="connsiteX5" fmla="*/ 293493 w 494727"/>
                <a:gd name="connsiteY5" fmla="*/ 444634 h 1377333"/>
                <a:gd name="connsiteX6" fmla="*/ 473613 w 494727"/>
                <a:gd name="connsiteY6" fmla="*/ 1034305 h 1377333"/>
                <a:gd name="connsiteX7" fmla="*/ 494727 w 494727"/>
                <a:gd name="connsiteY7" fmla="*/ 1062541 h 1377333"/>
                <a:gd name="connsiteX8" fmla="*/ 493971 w 494727"/>
                <a:gd name="connsiteY8" fmla="*/ 1067493 h 1377333"/>
                <a:gd name="connsiteX9" fmla="*/ 388106 w 494727"/>
                <a:gd name="connsiteY9" fmla="*/ 1357656 h 1377333"/>
                <a:gd name="connsiteX10" fmla="*/ 376152 w 494727"/>
                <a:gd name="connsiteY10" fmla="*/ 1377333 h 1377333"/>
                <a:gd name="connsiteX11" fmla="*/ 307853 w 494727"/>
                <a:gd name="connsiteY11" fmla="*/ 1302185 h 1377333"/>
                <a:gd name="connsiteX12" fmla="*/ 0 w 494727"/>
                <a:gd name="connsiteY12" fmla="*/ 444634 h 1377333"/>
                <a:gd name="connsiteX13" fmla="*/ 60610 w 494727"/>
                <a:gd name="connsiteY13" fmla="*/ 43734 h 1377333"/>
                <a:gd name="connsiteX14" fmla="*/ 76617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76617" y="0"/>
                  </a:moveTo>
                  <a:lnTo>
                    <a:pt x="131599" y="41114"/>
                  </a:lnTo>
                  <a:cubicBezTo>
                    <a:pt x="183687" y="84101"/>
                    <a:pt x="231578" y="131992"/>
                    <a:pt x="274565" y="184080"/>
                  </a:cubicBezTo>
                  <a:lnTo>
                    <a:pt x="314164" y="237036"/>
                  </a:lnTo>
                  <a:lnTo>
                    <a:pt x="298938" y="336801"/>
                  </a:lnTo>
                  <a:cubicBezTo>
                    <a:pt x="295337" y="372256"/>
                    <a:pt x="293493" y="408230"/>
                    <a:pt x="293493" y="444634"/>
                  </a:cubicBezTo>
                  <a:cubicBezTo>
                    <a:pt x="293493" y="663062"/>
                    <a:pt x="359894" y="865980"/>
                    <a:pt x="473613" y="1034305"/>
                  </a:cubicBezTo>
                  <a:lnTo>
                    <a:pt x="494727" y="1062541"/>
                  </a:lnTo>
                  <a:lnTo>
                    <a:pt x="493971" y="1067493"/>
                  </a:lnTo>
                  <a:cubicBezTo>
                    <a:pt x="472897" y="1170477"/>
                    <a:pt x="436814" y="1267993"/>
                    <a:pt x="388106" y="1357656"/>
                  </a:cubicBezTo>
                  <a:lnTo>
                    <a:pt x="376152" y="1377333"/>
                  </a:lnTo>
                  <a:lnTo>
                    <a:pt x="307853" y="1302185"/>
                  </a:lnTo>
                  <a:cubicBezTo>
                    <a:pt x="115530" y="1069145"/>
                    <a:pt x="0" y="770381"/>
                    <a:pt x="0" y="444634"/>
                  </a:cubicBezTo>
                  <a:cubicBezTo>
                    <a:pt x="0" y="305028"/>
                    <a:pt x="21220" y="170378"/>
                    <a:pt x="60610" y="43734"/>
                  </a:cubicBezTo>
                  <a:lnTo>
                    <a:pt x="7661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205B5DC-6431-6A1F-C741-B84AA2DCDF4E}"/>
                </a:ext>
              </a:extLst>
            </p:cNvPr>
            <p:cNvSpPr/>
            <p:nvPr/>
          </p:nvSpPr>
          <p:spPr>
            <a:xfrm>
              <a:off x="6365272" y="4863062"/>
              <a:ext cx="1268262" cy="493212"/>
            </a:xfrm>
            <a:custGeom>
              <a:avLst/>
              <a:gdLst>
                <a:gd name="connsiteX0" fmla="*/ 128898 w 1268262"/>
                <a:gd name="connsiteY0" fmla="*/ 0 h 493212"/>
                <a:gd name="connsiteX1" fmla="*/ 155108 w 1268262"/>
                <a:gd name="connsiteY1" fmla="*/ 19599 h 493212"/>
                <a:gd name="connsiteX2" fmla="*/ 744779 w 1268262"/>
                <a:gd name="connsiteY2" fmla="*/ 199719 h 493212"/>
                <a:gd name="connsiteX3" fmla="*/ 1058403 w 1268262"/>
                <a:gd name="connsiteY3" fmla="*/ 152304 h 493212"/>
                <a:gd name="connsiteX4" fmla="*/ 1110728 w 1268262"/>
                <a:gd name="connsiteY4" fmla="*/ 133153 h 493212"/>
                <a:gd name="connsiteX5" fmla="*/ 1141955 w 1268262"/>
                <a:gd name="connsiteY5" fmla="*/ 197976 h 493212"/>
                <a:gd name="connsiteX6" fmla="*/ 1209484 w 1268262"/>
                <a:gd name="connsiteY6" fmla="*/ 309132 h 493212"/>
                <a:gd name="connsiteX7" fmla="*/ 1268262 w 1268262"/>
                <a:gd name="connsiteY7" fmla="*/ 387735 h 493212"/>
                <a:gd name="connsiteX8" fmla="*/ 1145679 w 1268262"/>
                <a:gd name="connsiteY8" fmla="*/ 432602 h 493212"/>
                <a:gd name="connsiteX9" fmla="*/ 744779 w 1268262"/>
                <a:gd name="connsiteY9" fmla="*/ 493212 h 493212"/>
                <a:gd name="connsiteX10" fmla="*/ 102169 w 1268262"/>
                <a:gd name="connsiteY10" fmla="*/ 330497 h 493212"/>
                <a:gd name="connsiteX11" fmla="*/ 0 w 1268262"/>
                <a:gd name="connsiteY11" fmla="*/ 268428 h 493212"/>
                <a:gd name="connsiteX12" fmla="*/ 42801 w 1268262"/>
                <a:gd name="connsiteY12" fmla="*/ 197976 h 493212"/>
                <a:gd name="connsiteX13" fmla="*/ 99571 w 1268262"/>
                <a:gd name="connsiteY13" fmla="*/ 80128 h 493212"/>
                <a:gd name="connsiteX14" fmla="*/ 128898 w 1268262"/>
                <a:gd name="connsiteY14" fmla="*/ 0 h 493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68262" h="493212">
                  <a:moveTo>
                    <a:pt x="128898" y="0"/>
                  </a:moveTo>
                  <a:lnTo>
                    <a:pt x="155108" y="19599"/>
                  </a:lnTo>
                  <a:cubicBezTo>
                    <a:pt x="323433" y="133318"/>
                    <a:pt x="526351" y="199719"/>
                    <a:pt x="744779" y="199719"/>
                  </a:cubicBezTo>
                  <a:cubicBezTo>
                    <a:pt x="853992" y="199719"/>
                    <a:pt x="959329" y="183119"/>
                    <a:pt x="1058403" y="152304"/>
                  </a:cubicBezTo>
                  <a:lnTo>
                    <a:pt x="1110728" y="133153"/>
                  </a:lnTo>
                  <a:lnTo>
                    <a:pt x="1141955" y="197976"/>
                  </a:lnTo>
                  <a:cubicBezTo>
                    <a:pt x="1162709" y="236181"/>
                    <a:pt x="1185256" y="273271"/>
                    <a:pt x="1209484" y="309132"/>
                  </a:cubicBezTo>
                  <a:lnTo>
                    <a:pt x="1268262" y="387735"/>
                  </a:lnTo>
                  <a:lnTo>
                    <a:pt x="1145679" y="432602"/>
                  </a:lnTo>
                  <a:cubicBezTo>
                    <a:pt x="1019034" y="471992"/>
                    <a:pt x="884385" y="493212"/>
                    <a:pt x="744779" y="493212"/>
                  </a:cubicBezTo>
                  <a:cubicBezTo>
                    <a:pt x="512102" y="493212"/>
                    <a:pt x="293193" y="434268"/>
                    <a:pt x="102169" y="330497"/>
                  </a:cubicBezTo>
                  <a:lnTo>
                    <a:pt x="0" y="268428"/>
                  </a:lnTo>
                  <a:lnTo>
                    <a:pt x="42801" y="197976"/>
                  </a:lnTo>
                  <a:cubicBezTo>
                    <a:pt x="63555" y="159772"/>
                    <a:pt x="82516" y="120451"/>
                    <a:pt x="99571" y="80128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0378765-D071-5508-6351-9C256AF071B9}"/>
              </a:ext>
            </a:extLst>
          </p:cNvPr>
          <p:cNvGrpSpPr/>
          <p:nvPr/>
        </p:nvGrpSpPr>
        <p:grpSpPr>
          <a:xfrm rot="3689221">
            <a:off x="-3246328" y="-271011"/>
            <a:ext cx="6946623" cy="6955856"/>
            <a:chOff x="7344512" y="3070274"/>
            <a:chExt cx="2692730" cy="2696309"/>
          </a:xfrm>
          <a:solidFill>
            <a:schemeClr val="accent6">
              <a:lumMod val="75000"/>
            </a:schemeClr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58609E8-CD33-9CF7-C472-0FB9618843CF}"/>
                </a:ext>
              </a:extLst>
            </p:cNvPr>
            <p:cNvSpPr/>
            <p:nvPr/>
          </p:nvSpPr>
          <p:spPr>
            <a:xfrm>
              <a:off x="9056081" y="3126773"/>
              <a:ext cx="328008" cy="496515"/>
            </a:xfrm>
            <a:custGeom>
              <a:avLst/>
              <a:gdLst>
                <a:gd name="connsiteX0" fmla="*/ 21493 w 328008"/>
                <a:gd name="connsiteY0" fmla="*/ 0 h 496515"/>
                <a:gd name="connsiteX1" fmla="*/ 37485 w 328008"/>
                <a:gd name="connsiteY1" fmla="*/ 4112 h 496515"/>
                <a:gd name="connsiteX2" fmla="*/ 279195 w 328008"/>
                <a:gd name="connsiteY2" fmla="*/ 106217 h 496515"/>
                <a:gd name="connsiteX3" fmla="*/ 299918 w 328008"/>
                <a:gd name="connsiteY3" fmla="*/ 118807 h 496515"/>
                <a:gd name="connsiteX4" fmla="*/ 298938 w 328008"/>
                <a:gd name="connsiteY4" fmla="*/ 125229 h 496515"/>
                <a:gd name="connsiteX5" fmla="*/ 293493 w 328008"/>
                <a:gd name="connsiteY5" fmla="*/ 233062 h 496515"/>
                <a:gd name="connsiteX6" fmla="*/ 314920 w 328008"/>
                <a:gd name="connsiteY6" fmla="*/ 445613 h 496515"/>
                <a:gd name="connsiteX7" fmla="*/ 328008 w 328008"/>
                <a:gd name="connsiteY7" fmla="*/ 496515 h 496515"/>
                <a:gd name="connsiteX8" fmla="*/ 307447 w 328008"/>
                <a:gd name="connsiteY8" fmla="*/ 477828 h 496515"/>
                <a:gd name="connsiteX9" fmla="*/ 47107 w 328008"/>
                <a:gd name="connsiteY9" fmla="*/ 319876 h 496515"/>
                <a:gd name="connsiteX10" fmla="*/ 3579 w 328008"/>
                <a:gd name="connsiteY10" fmla="*/ 303944 h 496515"/>
                <a:gd name="connsiteX11" fmla="*/ 0 w 328008"/>
                <a:gd name="connsiteY11" fmla="*/ 233062 h 496515"/>
                <a:gd name="connsiteX12" fmla="*/ 6960 w 328008"/>
                <a:gd name="connsiteY12" fmla="*/ 95221 h 496515"/>
                <a:gd name="connsiteX13" fmla="*/ 21493 w 328008"/>
                <a:gd name="connsiteY13" fmla="*/ 0 h 49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8008" h="496515">
                  <a:moveTo>
                    <a:pt x="21493" y="0"/>
                  </a:moveTo>
                  <a:lnTo>
                    <a:pt x="37485" y="4112"/>
                  </a:lnTo>
                  <a:cubicBezTo>
                    <a:pt x="121914" y="30373"/>
                    <a:pt x="202786" y="64709"/>
                    <a:pt x="279195" y="106217"/>
                  </a:cubicBezTo>
                  <a:lnTo>
                    <a:pt x="299918" y="118807"/>
                  </a:lnTo>
                  <a:lnTo>
                    <a:pt x="298938" y="125229"/>
                  </a:lnTo>
                  <a:cubicBezTo>
                    <a:pt x="295337" y="160684"/>
                    <a:pt x="293493" y="196658"/>
                    <a:pt x="293493" y="233062"/>
                  </a:cubicBezTo>
                  <a:cubicBezTo>
                    <a:pt x="293493" y="305871"/>
                    <a:pt x="300871" y="376957"/>
                    <a:pt x="314920" y="445613"/>
                  </a:cubicBezTo>
                  <a:lnTo>
                    <a:pt x="328008" y="496515"/>
                  </a:lnTo>
                  <a:lnTo>
                    <a:pt x="307447" y="477828"/>
                  </a:lnTo>
                  <a:cubicBezTo>
                    <a:pt x="229315" y="413348"/>
                    <a:pt x="141740" y="359902"/>
                    <a:pt x="47107" y="319876"/>
                  </a:cubicBezTo>
                  <a:lnTo>
                    <a:pt x="3579" y="303944"/>
                  </a:lnTo>
                  <a:lnTo>
                    <a:pt x="0" y="233062"/>
                  </a:lnTo>
                  <a:cubicBezTo>
                    <a:pt x="0" y="186527"/>
                    <a:pt x="2358" y="140542"/>
                    <a:pt x="6960" y="95221"/>
                  </a:cubicBezTo>
                  <a:lnTo>
                    <a:pt x="2149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AEB3620-633F-8A53-65CD-5142E9454795}"/>
                </a:ext>
              </a:extLst>
            </p:cNvPr>
            <p:cNvSpPr/>
            <p:nvPr/>
          </p:nvSpPr>
          <p:spPr>
            <a:xfrm>
              <a:off x="7476000" y="4856803"/>
              <a:ext cx="416640" cy="393995"/>
            </a:xfrm>
            <a:custGeom>
              <a:avLst/>
              <a:gdLst>
                <a:gd name="connsiteX0" fmla="*/ 258303 w 416640"/>
                <a:gd name="connsiteY0" fmla="*/ 0 h 393995"/>
                <a:gd name="connsiteX1" fmla="*/ 289297 w 416640"/>
                <a:gd name="connsiteY1" fmla="*/ 64340 h 393995"/>
                <a:gd name="connsiteX2" fmla="*/ 402838 w 416640"/>
                <a:gd name="connsiteY2" fmla="*/ 232488 h 393995"/>
                <a:gd name="connsiteX3" fmla="*/ 416640 w 416640"/>
                <a:gd name="connsiteY3" fmla="*/ 247675 h 393995"/>
                <a:gd name="connsiteX4" fmla="*/ 387817 w 416640"/>
                <a:gd name="connsiteY4" fmla="*/ 269228 h 393995"/>
                <a:gd name="connsiteX5" fmla="*/ 158813 w 416640"/>
                <a:gd name="connsiteY5" fmla="*/ 393527 h 393995"/>
                <a:gd name="connsiteX6" fmla="*/ 157534 w 416640"/>
                <a:gd name="connsiteY6" fmla="*/ 393995 h 393995"/>
                <a:gd name="connsiteX7" fmla="*/ 98756 w 416640"/>
                <a:gd name="connsiteY7" fmla="*/ 315392 h 393995"/>
                <a:gd name="connsiteX8" fmla="*/ 31227 w 416640"/>
                <a:gd name="connsiteY8" fmla="*/ 204236 h 393995"/>
                <a:gd name="connsiteX9" fmla="*/ 0 w 416640"/>
                <a:gd name="connsiteY9" fmla="*/ 139413 h 393995"/>
                <a:gd name="connsiteX10" fmla="*/ 44573 w 416640"/>
                <a:gd name="connsiteY10" fmla="*/ 123098 h 393995"/>
                <a:gd name="connsiteX11" fmla="*/ 223722 w 416640"/>
                <a:gd name="connsiteY11" fmla="*/ 25859 h 393995"/>
                <a:gd name="connsiteX12" fmla="*/ 258303 w 416640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0" h="393995">
                  <a:moveTo>
                    <a:pt x="258303" y="0"/>
                  </a:moveTo>
                  <a:lnTo>
                    <a:pt x="289297" y="64340"/>
                  </a:lnTo>
                  <a:cubicBezTo>
                    <a:pt x="321769" y="124116"/>
                    <a:pt x="359851" y="180401"/>
                    <a:pt x="402838" y="232488"/>
                  </a:cubicBezTo>
                  <a:lnTo>
                    <a:pt x="416640" y="247675"/>
                  </a:lnTo>
                  <a:lnTo>
                    <a:pt x="387817" y="269228"/>
                  </a:lnTo>
                  <a:cubicBezTo>
                    <a:pt x="316094" y="317683"/>
                    <a:pt x="239459" y="359417"/>
                    <a:pt x="158813" y="393527"/>
                  </a:cubicBezTo>
                  <a:lnTo>
                    <a:pt x="157534" y="393995"/>
                  </a:lnTo>
                  <a:lnTo>
                    <a:pt x="98756" y="315392"/>
                  </a:lnTo>
                  <a:cubicBezTo>
                    <a:pt x="74528" y="279531"/>
                    <a:pt x="51981" y="242441"/>
                    <a:pt x="31227" y="204236"/>
                  </a:cubicBezTo>
                  <a:lnTo>
                    <a:pt x="0" y="139413"/>
                  </a:lnTo>
                  <a:lnTo>
                    <a:pt x="44573" y="123098"/>
                  </a:lnTo>
                  <a:cubicBezTo>
                    <a:pt x="107661" y="96414"/>
                    <a:pt x="167613" y="63766"/>
                    <a:pt x="223722" y="25859"/>
                  </a:cubicBezTo>
                  <a:lnTo>
                    <a:pt x="25830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0C8A4B5-9BBC-108B-E0DA-280135EB93A7}"/>
                </a:ext>
              </a:extLst>
            </p:cNvPr>
            <p:cNvSpPr/>
            <p:nvPr/>
          </p:nvSpPr>
          <p:spPr>
            <a:xfrm>
              <a:off x="8169182" y="3070274"/>
              <a:ext cx="908392" cy="360442"/>
            </a:xfrm>
            <a:custGeom>
              <a:avLst/>
              <a:gdLst>
                <a:gd name="connsiteX0" fmla="*/ 523484 w 908392"/>
                <a:gd name="connsiteY0" fmla="*/ 0 h 360442"/>
                <a:gd name="connsiteX1" fmla="*/ 795184 w 908392"/>
                <a:gd name="connsiteY1" fmla="*/ 27390 h 360442"/>
                <a:gd name="connsiteX2" fmla="*/ 908392 w 908392"/>
                <a:gd name="connsiteY2" fmla="*/ 56498 h 360442"/>
                <a:gd name="connsiteX3" fmla="*/ 893859 w 908392"/>
                <a:gd name="connsiteY3" fmla="*/ 151719 h 360442"/>
                <a:gd name="connsiteX4" fmla="*/ 886899 w 908392"/>
                <a:gd name="connsiteY4" fmla="*/ 289560 h 360442"/>
                <a:gd name="connsiteX5" fmla="*/ 890478 w 908392"/>
                <a:gd name="connsiteY5" fmla="*/ 360442 h 360442"/>
                <a:gd name="connsiteX6" fmla="*/ 837108 w 908392"/>
                <a:gd name="connsiteY6" fmla="*/ 340908 h 360442"/>
                <a:gd name="connsiteX7" fmla="*/ 523484 w 908392"/>
                <a:gd name="connsiteY7" fmla="*/ 293493 h 360442"/>
                <a:gd name="connsiteX8" fmla="*/ 209860 w 908392"/>
                <a:gd name="connsiteY8" fmla="*/ 340908 h 360442"/>
                <a:gd name="connsiteX9" fmla="*/ 157535 w 908392"/>
                <a:gd name="connsiteY9" fmla="*/ 360060 h 360442"/>
                <a:gd name="connsiteX10" fmla="*/ 126308 w 908392"/>
                <a:gd name="connsiteY10" fmla="*/ 295236 h 360442"/>
                <a:gd name="connsiteX11" fmla="*/ 58779 w 908392"/>
                <a:gd name="connsiteY11" fmla="*/ 184080 h 360442"/>
                <a:gd name="connsiteX12" fmla="*/ 0 w 908392"/>
                <a:gd name="connsiteY12" fmla="*/ 105477 h 360442"/>
                <a:gd name="connsiteX13" fmla="*/ 122584 w 908392"/>
                <a:gd name="connsiteY13" fmla="*/ 60610 h 360442"/>
                <a:gd name="connsiteX14" fmla="*/ 523484 w 908392"/>
                <a:gd name="connsiteY14" fmla="*/ 0 h 360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08392" h="360442">
                  <a:moveTo>
                    <a:pt x="523484" y="0"/>
                  </a:moveTo>
                  <a:cubicBezTo>
                    <a:pt x="616555" y="0"/>
                    <a:pt x="707422" y="9431"/>
                    <a:pt x="795184" y="27390"/>
                  </a:cubicBezTo>
                  <a:lnTo>
                    <a:pt x="908392" y="56498"/>
                  </a:lnTo>
                  <a:lnTo>
                    <a:pt x="893859" y="151719"/>
                  </a:lnTo>
                  <a:cubicBezTo>
                    <a:pt x="889257" y="197040"/>
                    <a:pt x="886899" y="243025"/>
                    <a:pt x="886899" y="289560"/>
                  </a:cubicBezTo>
                  <a:lnTo>
                    <a:pt x="890478" y="360442"/>
                  </a:lnTo>
                  <a:lnTo>
                    <a:pt x="837108" y="340908"/>
                  </a:lnTo>
                  <a:cubicBezTo>
                    <a:pt x="738034" y="310093"/>
                    <a:pt x="632698" y="293493"/>
                    <a:pt x="523484" y="293493"/>
                  </a:cubicBezTo>
                  <a:cubicBezTo>
                    <a:pt x="414270" y="293493"/>
                    <a:pt x="308934" y="310093"/>
                    <a:pt x="209860" y="340908"/>
                  </a:cubicBezTo>
                  <a:lnTo>
                    <a:pt x="157535" y="360060"/>
                  </a:lnTo>
                  <a:lnTo>
                    <a:pt x="126308" y="295236"/>
                  </a:lnTo>
                  <a:cubicBezTo>
                    <a:pt x="105554" y="257031"/>
                    <a:pt x="83007" y="219941"/>
                    <a:pt x="58779" y="184080"/>
                  </a:cubicBezTo>
                  <a:lnTo>
                    <a:pt x="0" y="105477"/>
                  </a:lnTo>
                  <a:lnTo>
                    <a:pt x="122584" y="60610"/>
                  </a:lnTo>
                  <a:cubicBezTo>
                    <a:pt x="249228" y="21220"/>
                    <a:pt x="383878" y="0"/>
                    <a:pt x="52348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9981575-9FE7-8E9A-2163-DCA210E92B7F}"/>
                </a:ext>
              </a:extLst>
            </p:cNvPr>
            <p:cNvSpPr/>
            <p:nvPr/>
          </p:nvSpPr>
          <p:spPr>
            <a:xfrm>
              <a:off x="9349575" y="3245580"/>
              <a:ext cx="687667" cy="1101967"/>
            </a:xfrm>
            <a:custGeom>
              <a:avLst/>
              <a:gdLst>
                <a:gd name="connsiteX0" fmla="*/ 6425 w 687667"/>
                <a:gd name="connsiteY0" fmla="*/ 0 h 1101967"/>
                <a:gd name="connsiteX1" fmla="*/ 96858 w 687667"/>
                <a:gd name="connsiteY1" fmla="*/ 54939 h 1101967"/>
                <a:gd name="connsiteX2" fmla="*/ 684286 w 687667"/>
                <a:gd name="connsiteY2" fmla="*/ 1035008 h 1101967"/>
                <a:gd name="connsiteX3" fmla="*/ 687667 w 687667"/>
                <a:gd name="connsiteY3" fmla="*/ 1101967 h 1101967"/>
                <a:gd name="connsiteX4" fmla="*/ 644139 w 687667"/>
                <a:gd name="connsiteY4" fmla="*/ 1086035 h 1101967"/>
                <a:gd name="connsiteX5" fmla="*/ 383799 w 687667"/>
                <a:gd name="connsiteY5" fmla="*/ 928083 h 1101967"/>
                <a:gd name="connsiteX6" fmla="*/ 363238 w 687667"/>
                <a:gd name="connsiteY6" fmla="*/ 909396 h 1101967"/>
                <a:gd name="connsiteX7" fmla="*/ 350338 w 687667"/>
                <a:gd name="connsiteY7" fmla="*/ 859225 h 1101967"/>
                <a:gd name="connsiteX8" fmla="*/ 88850 w 687667"/>
                <a:gd name="connsiteY8" fmla="*/ 427091 h 1101967"/>
                <a:gd name="connsiteX9" fmla="*/ 34515 w 687667"/>
                <a:gd name="connsiteY9" fmla="*/ 377708 h 1101967"/>
                <a:gd name="connsiteX10" fmla="*/ 21427 w 687667"/>
                <a:gd name="connsiteY10" fmla="*/ 326806 h 1101967"/>
                <a:gd name="connsiteX11" fmla="*/ 0 w 687667"/>
                <a:gd name="connsiteY11" fmla="*/ 114255 h 1101967"/>
                <a:gd name="connsiteX12" fmla="*/ 5445 w 687667"/>
                <a:gd name="connsiteY12" fmla="*/ 6422 h 1101967"/>
                <a:gd name="connsiteX13" fmla="*/ 6425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6425" y="0"/>
                  </a:moveTo>
                  <a:lnTo>
                    <a:pt x="96858" y="54939"/>
                  </a:lnTo>
                  <a:cubicBezTo>
                    <a:pt x="419608" y="272984"/>
                    <a:pt x="642862" y="627119"/>
                    <a:pt x="684286" y="1035008"/>
                  </a:cubicBezTo>
                  <a:lnTo>
                    <a:pt x="687667" y="1101967"/>
                  </a:lnTo>
                  <a:lnTo>
                    <a:pt x="644139" y="1086035"/>
                  </a:lnTo>
                  <a:cubicBezTo>
                    <a:pt x="549506" y="1046009"/>
                    <a:pt x="461931" y="992563"/>
                    <a:pt x="383799" y="928083"/>
                  </a:cubicBezTo>
                  <a:lnTo>
                    <a:pt x="363238" y="909396"/>
                  </a:lnTo>
                  <a:lnTo>
                    <a:pt x="350338" y="859225"/>
                  </a:lnTo>
                  <a:cubicBezTo>
                    <a:pt x="298979" y="694102"/>
                    <a:pt x="208135" y="546376"/>
                    <a:pt x="88850" y="427091"/>
                  </a:cubicBezTo>
                  <a:lnTo>
                    <a:pt x="34515" y="377708"/>
                  </a:lnTo>
                  <a:lnTo>
                    <a:pt x="21427" y="326806"/>
                  </a:lnTo>
                  <a:cubicBezTo>
                    <a:pt x="7378" y="258150"/>
                    <a:pt x="0" y="187064"/>
                    <a:pt x="0" y="114255"/>
                  </a:cubicBezTo>
                  <a:cubicBezTo>
                    <a:pt x="0" y="77851"/>
                    <a:pt x="1844" y="41877"/>
                    <a:pt x="5445" y="6422"/>
                  </a:cubicBezTo>
                  <a:lnTo>
                    <a:pt x="642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4A3227B-3DE0-5C27-7B96-ED5F839DE0B0}"/>
                </a:ext>
              </a:extLst>
            </p:cNvPr>
            <p:cNvSpPr/>
            <p:nvPr/>
          </p:nvSpPr>
          <p:spPr>
            <a:xfrm>
              <a:off x="7344512" y="3322073"/>
              <a:ext cx="723902" cy="1674143"/>
            </a:xfrm>
            <a:custGeom>
              <a:avLst/>
              <a:gdLst>
                <a:gd name="connsiteX0" fmla="*/ 565564 w 723902"/>
                <a:gd name="connsiteY0" fmla="*/ 0 h 1674143"/>
                <a:gd name="connsiteX1" fmla="*/ 579367 w 723902"/>
                <a:gd name="connsiteY1" fmla="*/ 15186 h 1674143"/>
                <a:gd name="connsiteX2" fmla="*/ 692908 w 723902"/>
                <a:gd name="connsiteY2" fmla="*/ 183334 h 1674143"/>
                <a:gd name="connsiteX3" fmla="*/ 723902 w 723902"/>
                <a:gd name="connsiteY3" fmla="*/ 247674 h 1674143"/>
                <a:gd name="connsiteX4" fmla="*/ 677292 w 723902"/>
                <a:gd name="connsiteY4" fmla="*/ 282528 h 1674143"/>
                <a:gd name="connsiteX5" fmla="*/ 293493 w 723902"/>
                <a:gd name="connsiteY5" fmla="*/ 1096356 h 1674143"/>
                <a:gd name="connsiteX6" fmla="*/ 376374 w 723902"/>
                <a:gd name="connsiteY6" fmla="*/ 1506878 h 1674143"/>
                <a:gd name="connsiteX7" fmla="*/ 389791 w 723902"/>
                <a:gd name="connsiteY7" fmla="*/ 1534730 h 1674143"/>
                <a:gd name="connsiteX8" fmla="*/ 355210 w 723902"/>
                <a:gd name="connsiteY8" fmla="*/ 1560589 h 1674143"/>
                <a:gd name="connsiteX9" fmla="*/ 176061 w 723902"/>
                <a:gd name="connsiteY9" fmla="*/ 1657828 h 1674143"/>
                <a:gd name="connsiteX10" fmla="*/ 131488 w 723902"/>
                <a:gd name="connsiteY10" fmla="*/ 1674143 h 1674143"/>
                <a:gd name="connsiteX11" fmla="*/ 105945 w 723902"/>
                <a:gd name="connsiteY11" fmla="*/ 1621118 h 1674143"/>
                <a:gd name="connsiteX12" fmla="*/ 0 w 723902"/>
                <a:gd name="connsiteY12" fmla="*/ 1096356 h 1674143"/>
                <a:gd name="connsiteX13" fmla="*/ 490603 w 723902"/>
                <a:gd name="connsiteY13" fmla="*/ 56055 h 1674143"/>
                <a:gd name="connsiteX14" fmla="*/ 56556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65564" y="0"/>
                  </a:moveTo>
                  <a:lnTo>
                    <a:pt x="579367" y="15186"/>
                  </a:lnTo>
                  <a:cubicBezTo>
                    <a:pt x="622353" y="67274"/>
                    <a:pt x="660436" y="123559"/>
                    <a:pt x="692908" y="183334"/>
                  </a:cubicBezTo>
                  <a:lnTo>
                    <a:pt x="723902" y="247674"/>
                  </a:lnTo>
                  <a:lnTo>
                    <a:pt x="677292" y="282528"/>
                  </a:lnTo>
                  <a:cubicBezTo>
                    <a:pt x="442896" y="475969"/>
                    <a:pt x="293493" y="768715"/>
                    <a:pt x="293493" y="1096356"/>
                  </a:cubicBezTo>
                  <a:cubicBezTo>
                    <a:pt x="293493" y="1241974"/>
                    <a:pt x="323005" y="1380700"/>
                    <a:pt x="376374" y="1506878"/>
                  </a:cubicBezTo>
                  <a:lnTo>
                    <a:pt x="389791" y="1534730"/>
                  </a:lnTo>
                  <a:lnTo>
                    <a:pt x="355210" y="1560589"/>
                  </a:lnTo>
                  <a:cubicBezTo>
                    <a:pt x="299101" y="1598496"/>
                    <a:pt x="239149" y="1631144"/>
                    <a:pt x="176061" y="1657828"/>
                  </a:cubicBezTo>
                  <a:lnTo>
                    <a:pt x="131488" y="1674143"/>
                  </a:lnTo>
                  <a:lnTo>
                    <a:pt x="105945" y="1621118"/>
                  </a:lnTo>
                  <a:cubicBezTo>
                    <a:pt x="37724" y="1459828"/>
                    <a:pt x="0" y="1282497"/>
                    <a:pt x="0" y="1096356"/>
                  </a:cubicBezTo>
                  <a:cubicBezTo>
                    <a:pt x="0" y="677538"/>
                    <a:pt x="190979" y="303326"/>
                    <a:pt x="490603" y="56055"/>
                  </a:cubicBezTo>
                  <a:lnTo>
                    <a:pt x="56556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3EA811A-F2EB-4913-2AA3-BF3A3786F053}"/>
                </a:ext>
              </a:extLst>
            </p:cNvPr>
            <p:cNvSpPr/>
            <p:nvPr/>
          </p:nvSpPr>
          <p:spPr>
            <a:xfrm>
              <a:off x="7633535" y="4532684"/>
              <a:ext cx="2385793" cy="1233899"/>
            </a:xfrm>
            <a:custGeom>
              <a:avLst/>
              <a:gdLst>
                <a:gd name="connsiteX0" fmla="*/ 2107368 w 2385793"/>
                <a:gd name="connsiteY0" fmla="*/ 0 h 1233899"/>
                <a:gd name="connsiteX1" fmla="*/ 2128091 w 2385793"/>
                <a:gd name="connsiteY1" fmla="*/ 12590 h 1233899"/>
                <a:gd name="connsiteX2" fmla="*/ 2369801 w 2385793"/>
                <a:gd name="connsiteY2" fmla="*/ 114695 h 1233899"/>
                <a:gd name="connsiteX3" fmla="*/ 2385793 w 2385793"/>
                <a:gd name="connsiteY3" fmla="*/ 118807 h 1233899"/>
                <a:gd name="connsiteX4" fmla="*/ 2379896 w 2385793"/>
                <a:gd name="connsiteY4" fmla="*/ 157445 h 1233899"/>
                <a:gd name="connsiteX5" fmla="*/ 1059132 w 2385793"/>
                <a:gd name="connsiteY5" fmla="*/ 1233899 h 1233899"/>
                <a:gd name="connsiteX6" fmla="*/ 18831 w 2385793"/>
                <a:gd name="connsiteY6" fmla="*/ 743296 h 1233899"/>
                <a:gd name="connsiteX7" fmla="*/ 0 w 2385793"/>
                <a:gd name="connsiteY7" fmla="*/ 718114 h 1233899"/>
                <a:gd name="connsiteX8" fmla="*/ 1279 w 2385793"/>
                <a:gd name="connsiteY8" fmla="*/ 717646 h 1233899"/>
                <a:gd name="connsiteX9" fmla="*/ 230283 w 2385793"/>
                <a:gd name="connsiteY9" fmla="*/ 593347 h 1233899"/>
                <a:gd name="connsiteX10" fmla="*/ 259106 w 2385793"/>
                <a:gd name="connsiteY10" fmla="*/ 571794 h 1233899"/>
                <a:gd name="connsiteX11" fmla="*/ 313374 w 2385793"/>
                <a:gd name="connsiteY11" fmla="*/ 631503 h 1233899"/>
                <a:gd name="connsiteX12" fmla="*/ 1059132 w 2385793"/>
                <a:gd name="connsiteY12" fmla="*/ 940406 h 1233899"/>
                <a:gd name="connsiteX13" fmla="*/ 2092366 w 2385793"/>
                <a:gd name="connsiteY13" fmla="*/ 98296 h 1233899"/>
                <a:gd name="connsiteX14" fmla="*/ 2107368 w 2385793"/>
                <a:gd name="connsiteY14" fmla="*/ 0 h 123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5793" h="1233899">
                  <a:moveTo>
                    <a:pt x="2107368" y="0"/>
                  </a:moveTo>
                  <a:lnTo>
                    <a:pt x="2128091" y="12590"/>
                  </a:lnTo>
                  <a:cubicBezTo>
                    <a:pt x="2204500" y="54098"/>
                    <a:pt x="2285372" y="88435"/>
                    <a:pt x="2369801" y="114695"/>
                  </a:cubicBezTo>
                  <a:lnTo>
                    <a:pt x="2385793" y="118807"/>
                  </a:lnTo>
                  <a:lnTo>
                    <a:pt x="2379896" y="157445"/>
                  </a:lnTo>
                  <a:cubicBezTo>
                    <a:pt x="2254186" y="771776"/>
                    <a:pt x="1710626" y="1233899"/>
                    <a:pt x="1059132" y="1233899"/>
                  </a:cubicBezTo>
                  <a:cubicBezTo>
                    <a:pt x="640314" y="1233899"/>
                    <a:pt x="266102" y="1042920"/>
                    <a:pt x="18831" y="743296"/>
                  </a:cubicBezTo>
                  <a:lnTo>
                    <a:pt x="0" y="718114"/>
                  </a:lnTo>
                  <a:lnTo>
                    <a:pt x="1279" y="717646"/>
                  </a:lnTo>
                  <a:cubicBezTo>
                    <a:pt x="81925" y="683536"/>
                    <a:pt x="158560" y="641802"/>
                    <a:pt x="230283" y="593347"/>
                  </a:cubicBezTo>
                  <a:lnTo>
                    <a:pt x="259106" y="571794"/>
                  </a:lnTo>
                  <a:lnTo>
                    <a:pt x="313374" y="631503"/>
                  </a:lnTo>
                  <a:cubicBezTo>
                    <a:pt x="504230" y="822359"/>
                    <a:pt x="767895" y="940406"/>
                    <a:pt x="1059132" y="940406"/>
                  </a:cubicBezTo>
                  <a:cubicBezTo>
                    <a:pt x="1568796" y="940406"/>
                    <a:pt x="1994023" y="578887"/>
                    <a:pt x="2092366" y="98296"/>
                  </a:cubicBezTo>
                  <a:lnTo>
                    <a:pt x="210736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4392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F6BD3A-0E04-8ED4-F924-15CDBF080E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3C7BC2E-879F-EBB3-D713-C4EC51BF8981}"/>
              </a:ext>
            </a:extLst>
          </p:cNvPr>
          <p:cNvSpPr txBox="1"/>
          <p:nvPr/>
        </p:nvSpPr>
        <p:spPr>
          <a:xfrm>
            <a:off x="429614" y="1366129"/>
            <a:ext cx="61510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A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Animation &amp; Interaction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CE3891F-316D-E2D1-2F1F-530B2A9F4ED1}"/>
              </a:ext>
            </a:extLst>
          </p:cNvPr>
          <p:cNvCxnSpPr>
            <a:cxnSpLocks/>
          </p:cNvCxnSpPr>
          <p:nvPr/>
        </p:nvCxnSpPr>
        <p:spPr>
          <a:xfrm>
            <a:off x="476506" y="2240462"/>
            <a:ext cx="6638635" cy="0"/>
          </a:xfrm>
          <a:prstGeom prst="line">
            <a:avLst/>
          </a:prstGeom>
          <a:ln w="44450">
            <a:solidFill>
              <a:srgbClr val="FA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FB1D1C0-DDCA-FB03-DBCC-33A3C2760480}"/>
              </a:ext>
            </a:extLst>
          </p:cNvPr>
          <p:cNvSpPr txBox="1"/>
          <p:nvPr/>
        </p:nvSpPr>
        <p:spPr>
          <a:xfrm>
            <a:off x="522873" y="2511586"/>
            <a:ext cx="75305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Animations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Rotating coins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Smooth player movement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Smooth camera motion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Interaction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Keyboard input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Mouse input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rgbClr val="FF000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Real-time HUD updates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9D08CAD-79C7-7ABB-F58F-789081248409}"/>
              </a:ext>
            </a:extLst>
          </p:cNvPr>
          <p:cNvGrpSpPr/>
          <p:nvPr/>
        </p:nvGrpSpPr>
        <p:grpSpPr>
          <a:xfrm rot="1994656">
            <a:off x="9072788" y="-114642"/>
            <a:ext cx="6113326" cy="6121451"/>
            <a:chOff x="9059661" y="2011680"/>
            <a:chExt cx="2692729" cy="2696308"/>
          </a:xfrm>
          <a:solidFill>
            <a:srgbClr val="FA0000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A9B684E-2254-EDE7-FDF1-EF80F7059B58}"/>
                </a:ext>
              </a:extLst>
            </p:cNvPr>
            <p:cNvSpPr/>
            <p:nvPr/>
          </p:nvSpPr>
          <p:spPr>
            <a:xfrm>
              <a:off x="9077575" y="2011680"/>
              <a:ext cx="2674815" cy="2696308"/>
            </a:xfrm>
            <a:custGeom>
              <a:avLst/>
              <a:gdLst>
                <a:gd name="connsiteX0" fmla="*/ 1326661 w 2674815"/>
                <a:gd name="connsiteY0" fmla="*/ 0 h 2696308"/>
                <a:gd name="connsiteX1" fmla="*/ 2674815 w 2674815"/>
                <a:gd name="connsiteY1" fmla="*/ 1348154 h 2696308"/>
                <a:gd name="connsiteX2" fmla="*/ 1326661 w 2674815"/>
                <a:gd name="connsiteY2" fmla="*/ 2696308 h 2696308"/>
                <a:gd name="connsiteX3" fmla="*/ 1054961 w 2674815"/>
                <a:gd name="connsiteY3" fmla="*/ 2668918 h 2696308"/>
                <a:gd name="connsiteX4" fmla="*/ 941753 w 2674815"/>
                <a:gd name="connsiteY4" fmla="*/ 2639810 h 2696308"/>
                <a:gd name="connsiteX5" fmla="*/ 956286 w 2674815"/>
                <a:gd name="connsiteY5" fmla="*/ 2544589 h 2696308"/>
                <a:gd name="connsiteX6" fmla="*/ 963246 w 2674815"/>
                <a:gd name="connsiteY6" fmla="*/ 2406748 h 2696308"/>
                <a:gd name="connsiteX7" fmla="*/ 959667 w 2674815"/>
                <a:gd name="connsiteY7" fmla="*/ 2335866 h 2696308"/>
                <a:gd name="connsiteX8" fmla="*/ 1013037 w 2674815"/>
                <a:gd name="connsiteY8" fmla="*/ 2355400 h 2696308"/>
                <a:gd name="connsiteX9" fmla="*/ 1326661 w 2674815"/>
                <a:gd name="connsiteY9" fmla="*/ 2402815 h 2696308"/>
                <a:gd name="connsiteX10" fmla="*/ 2381322 w 2674815"/>
                <a:gd name="connsiteY10" fmla="*/ 1348154 h 2696308"/>
                <a:gd name="connsiteX11" fmla="*/ 1326661 w 2674815"/>
                <a:gd name="connsiteY11" fmla="*/ 293493 h 2696308"/>
                <a:gd name="connsiteX12" fmla="*/ 293427 w 2674815"/>
                <a:gd name="connsiteY12" fmla="*/ 1135603 h 2696308"/>
                <a:gd name="connsiteX13" fmla="*/ 278425 w 2674815"/>
                <a:gd name="connsiteY13" fmla="*/ 1233899 h 2696308"/>
                <a:gd name="connsiteX14" fmla="*/ 257702 w 2674815"/>
                <a:gd name="connsiteY14" fmla="*/ 1221309 h 2696308"/>
                <a:gd name="connsiteX15" fmla="*/ 15992 w 2674815"/>
                <a:gd name="connsiteY15" fmla="*/ 1119204 h 2696308"/>
                <a:gd name="connsiteX16" fmla="*/ 0 w 2674815"/>
                <a:gd name="connsiteY16" fmla="*/ 1115092 h 2696308"/>
                <a:gd name="connsiteX17" fmla="*/ 5897 w 2674815"/>
                <a:gd name="connsiteY17" fmla="*/ 1076454 h 2696308"/>
                <a:gd name="connsiteX18" fmla="*/ 1326661 w 2674815"/>
                <a:gd name="connsiteY18" fmla="*/ 0 h 26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74815" h="2696308">
                  <a:moveTo>
                    <a:pt x="1326661" y="0"/>
                  </a:moveTo>
                  <a:cubicBezTo>
                    <a:pt x="2071226" y="0"/>
                    <a:pt x="2674815" y="603589"/>
                    <a:pt x="2674815" y="1348154"/>
                  </a:cubicBezTo>
                  <a:cubicBezTo>
                    <a:pt x="2674815" y="2092719"/>
                    <a:pt x="2071226" y="2696308"/>
                    <a:pt x="1326661" y="2696308"/>
                  </a:cubicBezTo>
                  <a:cubicBezTo>
                    <a:pt x="1233590" y="2696308"/>
                    <a:pt x="1142722" y="2686877"/>
                    <a:pt x="1054961" y="2668918"/>
                  </a:cubicBezTo>
                  <a:lnTo>
                    <a:pt x="941753" y="2639810"/>
                  </a:lnTo>
                  <a:lnTo>
                    <a:pt x="956286" y="2544589"/>
                  </a:lnTo>
                  <a:cubicBezTo>
                    <a:pt x="960888" y="2499268"/>
                    <a:pt x="963246" y="2453283"/>
                    <a:pt x="963246" y="2406748"/>
                  </a:cubicBezTo>
                  <a:lnTo>
                    <a:pt x="959667" y="2335866"/>
                  </a:lnTo>
                  <a:lnTo>
                    <a:pt x="1013037" y="2355400"/>
                  </a:lnTo>
                  <a:cubicBezTo>
                    <a:pt x="1112111" y="2386215"/>
                    <a:pt x="1217447" y="2402815"/>
                    <a:pt x="1326661" y="2402815"/>
                  </a:cubicBezTo>
                  <a:cubicBezTo>
                    <a:pt x="1909134" y="2402815"/>
                    <a:pt x="2381322" y="1930627"/>
                    <a:pt x="2381322" y="1348154"/>
                  </a:cubicBezTo>
                  <a:cubicBezTo>
                    <a:pt x="2381322" y="765681"/>
                    <a:pt x="1909134" y="293493"/>
                    <a:pt x="1326661" y="293493"/>
                  </a:cubicBezTo>
                  <a:cubicBezTo>
                    <a:pt x="816997" y="293493"/>
                    <a:pt x="391770" y="655012"/>
                    <a:pt x="293427" y="1135603"/>
                  </a:cubicBezTo>
                  <a:lnTo>
                    <a:pt x="278425" y="1233899"/>
                  </a:lnTo>
                  <a:lnTo>
                    <a:pt x="257702" y="1221309"/>
                  </a:lnTo>
                  <a:cubicBezTo>
                    <a:pt x="181293" y="1179801"/>
                    <a:pt x="100421" y="1145465"/>
                    <a:pt x="15992" y="1119204"/>
                  </a:cubicBezTo>
                  <a:lnTo>
                    <a:pt x="0" y="1115092"/>
                  </a:lnTo>
                  <a:lnTo>
                    <a:pt x="5897" y="1076454"/>
                  </a:lnTo>
                  <a:cubicBezTo>
                    <a:pt x="131607" y="462123"/>
                    <a:pt x="675167" y="0"/>
                    <a:pt x="13266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EA98F25D-9340-03AD-9FA2-182B967F68CA}"/>
                </a:ext>
              </a:extLst>
            </p:cNvPr>
            <p:cNvSpPr/>
            <p:nvPr/>
          </p:nvSpPr>
          <p:spPr>
            <a:xfrm>
              <a:off x="9059661" y="3430717"/>
              <a:ext cx="687667" cy="1101967"/>
            </a:xfrm>
            <a:custGeom>
              <a:avLst/>
              <a:gdLst>
                <a:gd name="connsiteX0" fmla="*/ 0 w 687667"/>
                <a:gd name="connsiteY0" fmla="*/ 0 h 1101967"/>
                <a:gd name="connsiteX1" fmla="*/ 43528 w 687667"/>
                <a:gd name="connsiteY1" fmla="*/ 15932 h 1101967"/>
                <a:gd name="connsiteX2" fmla="*/ 303868 w 687667"/>
                <a:gd name="connsiteY2" fmla="*/ 173884 h 1101967"/>
                <a:gd name="connsiteX3" fmla="*/ 324429 w 687667"/>
                <a:gd name="connsiteY3" fmla="*/ 192571 h 1101967"/>
                <a:gd name="connsiteX4" fmla="*/ 337329 w 687667"/>
                <a:gd name="connsiteY4" fmla="*/ 242742 h 1101967"/>
                <a:gd name="connsiteX5" fmla="*/ 598817 w 687667"/>
                <a:gd name="connsiteY5" fmla="*/ 674876 h 1101967"/>
                <a:gd name="connsiteX6" fmla="*/ 653152 w 687667"/>
                <a:gd name="connsiteY6" fmla="*/ 724259 h 1101967"/>
                <a:gd name="connsiteX7" fmla="*/ 666240 w 687667"/>
                <a:gd name="connsiteY7" fmla="*/ 775161 h 1101967"/>
                <a:gd name="connsiteX8" fmla="*/ 687667 w 687667"/>
                <a:gd name="connsiteY8" fmla="*/ 987712 h 1101967"/>
                <a:gd name="connsiteX9" fmla="*/ 682222 w 687667"/>
                <a:gd name="connsiteY9" fmla="*/ 1095545 h 1101967"/>
                <a:gd name="connsiteX10" fmla="*/ 681242 w 687667"/>
                <a:gd name="connsiteY10" fmla="*/ 1101967 h 1101967"/>
                <a:gd name="connsiteX11" fmla="*/ 590809 w 687667"/>
                <a:gd name="connsiteY11" fmla="*/ 1047028 h 1101967"/>
                <a:gd name="connsiteX12" fmla="*/ 3381 w 687667"/>
                <a:gd name="connsiteY12" fmla="*/ 66959 h 1101967"/>
                <a:gd name="connsiteX13" fmla="*/ 0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0" y="0"/>
                  </a:moveTo>
                  <a:lnTo>
                    <a:pt x="43528" y="15932"/>
                  </a:lnTo>
                  <a:cubicBezTo>
                    <a:pt x="138161" y="55958"/>
                    <a:pt x="225736" y="109404"/>
                    <a:pt x="303868" y="173884"/>
                  </a:cubicBezTo>
                  <a:lnTo>
                    <a:pt x="324429" y="192571"/>
                  </a:lnTo>
                  <a:lnTo>
                    <a:pt x="337329" y="242742"/>
                  </a:lnTo>
                  <a:cubicBezTo>
                    <a:pt x="388688" y="407865"/>
                    <a:pt x="479532" y="555591"/>
                    <a:pt x="598817" y="674876"/>
                  </a:cubicBezTo>
                  <a:lnTo>
                    <a:pt x="653152" y="724259"/>
                  </a:lnTo>
                  <a:lnTo>
                    <a:pt x="666240" y="775161"/>
                  </a:lnTo>
                  <a:cubicBezTo>
                    <a:pt x="680289" y="843817"/>
                    <a:pt x="687667" y="914903"/>
                    <a:pt x="687667" y="987712"/>
                  </a:cubicBezTo>
                  <a:cubicBezTo>
                    <a:pt x="687667" y="1024117"/>
                    <a:pt x="685823" y="1060090"/>
                    <a:pt x="682222" y="1095545"/>
                  </a:cubicBezTo>
                  <a:lnTo>
                    <a:pt x="681242" y="1101967"/>
                  </a:lnTo>
                  <a:lnTo>
                    <a:pt x="590809" y="1047028"/>
                  </a:lnTo>
                  <a:cubicBezTo>
                    <a:pt x="268059" y="828983"/>
                    <a:pt x="44805" y="474848"/>
                    <a:pt x="3381" y="66959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DB6170F-AB63-2B3F-6A94-C223283E13C2}"/>
              </a:ext>
            </a:extLst>
          </p:cNvPr>
          <p:cNvGrpSpPr/>
          <p:nvPr/>
        </p:nvGrpSpPr>
        <p:grpSpPr>
          <a:xfrm rot="14117213">
            <a:off x="-8310155" y="-2016368"/>
            <a:ext cx="6946623" cy="6955856"/>
            <a:chOff x="7344512" y="3070274"/>
            <a:chExt cx="2692730" cy="2696309"/>
          </a:xfrm>
          <a:solidFill>
            <a:schemeClr val="accent6">
              <a:lumMod val="75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62C8EFC-B535-6BBC-1AB7-565784EC3E4E}"/>
                </a:ext>
              </a:extLst>
            </p:cNvPr>
            <p:cNvSpPr/>
            <p:nvPr/>
          </p:nvSpPr>
          <p:spPr>
            <a:xfrm>
              <a:off x="9056081" y="3126773"/>
              <a:ext cx="328008" cy="496515"/>
            </a:xfrm>
            <a:custGeom>
              <a:avLst/>
              <a:gdLst>
                <a:gd name="connsiteX0" fmla="*/ 21493 w 328008"/>
                <a:gd name="connsiteY0" fmla="*/ 0 h 496515"/>
                <a:gd name="connsiteX1" fmla="*/ 37485 w 328008"/>
                <a:gd name="connsiteY1" fmla="*/ 4112 h 496515"/>
                <a:gd name="connsiteX2" fmla="*/ 279195 w 328008"/>
                <a:gd name="connsiteY2" fmla="*/ 106217 h 496515"/>
                <a:gd name="connsiteX3" fmla="*/ 299918 w 328008"/>
                <a:gd name="connsiteY3" fmla="*/ 118807 h 496515"/>
                <a:gd name="connsiteX4" fmla="*/ 298938 w 328008"/>
                <a:gd name="connsiteY4" fmla="*/ 125229 h 496515"/>
                <a:gd name="connsiteX5" fmla="*/ 293493 w 328008"/>
                <a:gd name="connsiteY5" fmla="*/ 233062 h 496515"/>
                <a:gd name="connsiteX6" fmla="*/ 314920 w 328008"/>
                <a:gd name="connsiteY6" fmla="*/ 445613 h 496515"/>
                <a:gd name="connsiteX7" fmla="*/ 328008 w 328008"/>
                <a:gd name="connsiteY7" fmla="*/ 496515 h 496515"/>
                <a:gd name="connsiteX8" fmla="*/ 307447 w 328008"/>
                <a:gd name="connsiteY8" fmla="*/ 477828 h 496515"/>
                <a:gd name="connsiteX9" fmla="*/ 47107 w 328008"/>
                <a:gd name="connsiteY9" fmla="*/ 319876 h 496515"/>
                <a:gd name="connsiteX10" fmla="*/ 3579 w 328008"/>
                <a:gd name="connsiteY10" fmla="*/ 303944 h 496515"/>
                <a:gd name="connsiteX11" fmla="*/ 0 w 328008"/>
                <a:gd name="connsiteY11" fmla="*/ 233062 h 496515"/>
                <a:gd name="connsiteX12" fmla="*/ 6960 w 328008"/>
                <a:gd name="connsiteY12" fmla="*/ 95221 h 496515"/>
                <a:gd name="connsiteX13" fmla="*/ 21493 w 328008"/>
                <a:gd name="connsiteY13" fmla="*/ 0 h 49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8008" h="496515">
                  <a:moveTo>
                    <a:pt x="21493" y="0"/>
                  </a:moveTo>
                  <a:lnTo>
                    <a:pt x="37485" y="4112"/>
                  </a:lnTo>
                  <a:cubicBezTo>
                    <a:pt x="121914" y="30373"/>
                    <a:pt x="202786" y="64709"/>
                    <a:pt x="279195" y="106217"/>
                  </a:cubicBezTo>
                  <a:lnTo>
                    <a:pt x="299918" y="118807"/>
                  </a:lnTo>
                  <a:lnTo>
                    <a:pt x="298938" y="125229"/>
                  </a:lnTo>
                  <a:cubicBezTo>
                    <a:pt x="295337" y="160684"/>
                    <a:pt x="293493" y="196658"/>
                    <a:pt x="293493" y="233062"/>
                  </a:cubicBezTo>
                  <a:cubicBezTo>
                    <a:pt x="293493" y="305871"/>
                    <a:pt x="300871" y="376957"/>
                    <a:pt x="314920" y="445613"/>
                  </a:cubicBezTo>
                  <a:lnTo>
                    <a:pt x="328008" y="496515"/>
                  </a:lnTo>
                  <a:lnTo>
                    <a:pt x="307447" y="477828"/>
                  </a:lnTo>
                  <a:cubicBezTo>
                    <a:pt x="229315" y="413348"/>
                    <a:pt x="141740" y="359902"/>
                    <a:pt x="47107" y="319876"/>
                  </a:cubicBezTo>
                  <a:lnTo>
                    <a:pt x="3579" y="303944"/>
                  </a:lnTo>
                  <a:lnTo>
                    <a:pt x="0" y="233062"/>
                  </a:lnTo>
                  <a:cubicBezTo>
                    <a:pt x="0" y="186527"/>
                    <a:pt x="2358" y="140542"/>
                    <a:pt x="6960" y="95221"/>
                  </a:cubicBezTo>
                  <a:lnTo>
                    <a:pt x="2149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50F43D3-E0F2-9B9A-C9F8-F6BF46CBAB31}"/>
                </a:ext>
              </a:extLst>
            </p:cNvPr>
            <p:cNvSpPr/>
            <p:nvPr/>
          </p:nvSpPr>
          <p:spPr>
            <a:xfrm>
              <a:off x="7476000" y="4856803"/>
              <a:ext cx="416640" cy="393995"/>
            </a:xfrm>
            <a:custGeom>
              <a:avLst/>
              <a:gdLst>
                <a:gd name="connsiteX0" fmla="*/ 258303 w 416640"/>
                <a:gd name="connsiteY0" fmla="*/ 0 h 393995"/>
                <a:gd name="connsiteX1" fmla="*/ 289297 w 416640"/>
                <a:gd name="connsiteY1" fmla="*/ 64340 h 393995"/>
                <a:gd name="connsiteX2" fmla="*/ 402838 w 416640"/>
                <a:gd name="connsiteY2" fmla="*/ 232488 h 393995"/>
                <a:gd name="connsiteX3" fmla="*/ 416640 w 416640"/>
                <a:gd name="connsiteY3" fmla="*/ 247675 h 393995"/>
                <a:gd name="connsiteX4" fmla="*/ 387817 w 416640"/>
                <a:gd name="connsiteY4" fmla="*/ 269228 h 393995"/>
                <a:gd name="connsiteX5" fmla="*/ 158813 w 416640"/>
                <a:gd name="connsiteY5" fmla="*/ 393527 h 393995"/>
                <a:gd name="connsiteX6" fmla="*/ 157534 w 416640"/>
                <a:gd name="connsiteY6" fmla="*/ 393995 h 393995"/>
                <a:gd name="connsiteX7" fmla="*/ 98756 w 416640"/>
                <a:gd name="connsiteY7" fmla="*/ 315392 h 393995"/>
                <a:gd name="connsiteX8" fmla="*/ 31227 w 416640"/>
                <a:gd name="connsiteY8" fmla="*/ 204236 h 393995"/>
                <a:gd name="connsiteX9" fmla="*/ 0 w 416640"/>
                <a:gd name="connsiteY9" fmla="*/ 139413 h 393995"/>
                <a:gd name="connsiteX10" fmla="*/ 44573 w 416640"/>
                <a:gd name="connsiteY10" fmla="*/ 123098 h 393995"/>
                <a:gd name="connsiteX11" fmla="*/ 223722 w 416640"/>
                <a:gd name="connsiteY11" fmla="*/ 25859 h 393995"/>
                <a:gd name="connsiteX12" fmla="*/ 258303 w 416640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0" h="393995">
                  <a:moveTo>
                    <a:pt x="258303" y="0"/>
                  </a:moveTo>
                  <a:lnTo>
                    <a:pt x="289297" y="64340"/>
                  </a:lnTo>
                  <a:cubicBezTo>
                    <a:pt x="321769" y="124116"/>
                    <a:pt x="359851" y="180401"/>
                    <a:pt x="402838" y="232488"/>
                  </a:cubicBezTo>
                  <a:lnTo>
                    <a:pt x="416640" y="247675"/>
                  </a:lnTo>
                  <a:lnTo>
                    <a:pt x="387817" y="269228"/>
                  </a:lnTo>
                  <a:cubicBezTo>
                    <a:pt x="316094" y="317683"/>
                    <a:pt x="239459" y="359417"/>
                    <a:pt x="158813" y="393527"/>
                  </a:cubicBezTo>
                  <a:lnTo>
                    <a:pt x="157534" y="393995"/>
                  </a:lnTo>
                  <a:lnTo>
                    <a:pt x="98756" y="315392"/>
                  </a:lnTo>
                  <a:cubicBezTo>
                    <a:pt x="74528" y="279531"/>
                    <a:pt x="51981" y="242441"/>
                    <a:pt x="31227" y="204236"/>
                  </a:cubicBezTo>
                  <a:lnTo>
                    <a:pt x="0" y="139413"/>
                  </a:lnTo>
                  <a:lnTo>
                    <a:pt x="44573" y="123098"/>
                  </a:lnTo>
                  <a:cubicBezTo>
                    <a:pt x="107661" y="96414"/>
                    <a:pt x="167613" y="63766"/>
                    <a:pt x="223722" y="25859"/>
                  </a:cubicBezTo>
                  <a:lnTo>
                    <a:pt x="25830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BF8D91-EB83-C2FA-CDE1-02367B22E46C}"/>
                </a:ext>
              </a:extLst>
            </p:cNvPr>
            <p:cNvSpPr/>
            <p:nvPr/>
          </p:nvSpPr>
          <p:spPr>
            <a:xfrm>
              <a:off x="8169182" y="3070274"/>
              <a:ext cx="908392" cy="360442"/>
            </a:xfrm>
            <a:custGeom>
              <a:avLst/>
              <a:gdLst>
                <a:gd name="connsiteX0" fmla="*/ 523484 w 908392"/>
                <a:gd name="connsiteY0" fmla="*/ 0 h 360442"/>
                <a:gd name="connsiteX1" fmla="*/ 795184 w 908392"/>
                <a:gd name="connsiteY1" fmla="*/ 27390 h 360442"/>
                <a:gd name="connsiteX2" fmla="*/ 908392 w 908392"/>
                <a:gd name="connsiteY2" fmla="*/ 56498 h 360442"/>
                <a:gd name="connsiteX3" fmla="*/ 893859 w 908392"/>
                <a:gd name="connsiteY3" fmla="*/ 151719 h 360442"/>
                <a:gd name="connsiteX4" fmla="*/ 886899 w 908392"/>
                <a:gd name="connsiteY4" fmla="*/ 289560 h 360442"/>
                <a:gd name="connsiteX5" fmla="*/ 890478 w 908392"/>
                <a:gd name="connsiteY5" fmla="*/ 360442 h 360442"/>
                <a:gd name="connsiteX6" fmla="*/ 837108 w 908392"/>
                <a:gd name="connsiteY6" fmla="*/ 340908 h 360442"/>
                <a:gd name="connsiteX7" fmla="*/ 523484 w 908392"/>
                <a:gd name="connsiteY7" fmla="*/ 293493 h 360442"/>
                <a:gd name="connsiteX8" fmla="*/ 209860 w 908392"/>
                <a:gd name="connsiteY8" fmla="*/ 340908 h 360442"/>
                <a:gd name="connsiteX9" fmla="*/ 157535 w 908392"/>
                <a:gd name="connsiteY9" fmla="*/ 360060 h 360442"/>
                <a:gd name="connsiteX10" fmla="*/ 126308 w 908392"/>
                <a:gd name="connsiteY10" fmla="*/ 295236 h 360442"/>
                <a:gd name="connsiteX11" fmla="*/ 58779 w 908392"/>
                <a:gd name="connsiteY11" fmla="*/ 184080 h 360442"/>
                <a:gd name="connsiteX12" fmla="*/ 0 w 908392"/>
                <a:gd name="connsiteY12" fmla="*/ 105477 h 360442"/>
                <a:gd name="connsiteX13" fmla="*/ 122584 w 908392"/>
                <a:gd name="connsiteY13" fmla="*/ 60610 h 360442"/>
                <a:gd name="connsiteX14" fmla="*/ 523484 w 908392"/>
                <a:gd name="connsiteY14" fmla="*/ 0 h 360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08392" h="360442">
                  <a:moveTo>
                    <a:pt x="523484" y="0"/>
                  </a:moveTo>
                  <a:cubicBezTo>
                    <a:pt x="616555" y="0"/>
                    <a:pt x="707422" y="9431"/>
                    <a:pt x="795184" y="27390"/>
                  </a:cubicBezTo>
                  <a:lnTo>
                    <a:pt x="908392" y="56498"/>
                  </a:lnTo>
                  <a:lnTo>
                    <a:pt x="893859" y="151719"/>
                  </a:lnTo>
                  <a:cubicBezTo>
                    <a:pt x="889257" y="197040"/>
                    <a:pt x="886899" y="243025"/>
                    <a:pt x="886899" y="289560"/>
                  </a:cubicBezTo>
                  <a:lnTo>
                    <a:pt x="890478" y="360442"/>
                  </a:lnTo>
                  <a:lnTo>
                    <a:pt x="837108" y="340908"/>
                  </a:lnTo>
                  <a:cubicBezTo>
                    <a:pt x="738034" y="310093"/>
                    <a:pt x="632698" y="293493"/>
                    <a:pt x="523484" y="293493"/>
                  </a:cubicBezTo>
                  <a:cubicBezTo>
                    <a:pt x="414270" y="293493"/>
                    <a:pt x="308934" y="310093"/>
                    <a:pt x="209860" y="340908"/>
                  </a:cubicBezTo>
                  <a:lnTo>
                    <a:pt x="157535" y="360060"/>
                  </a:lnTo>
                  <a:lnTo>
                    <a:pt x="126308" y="295236"/>
                  </a:lnTo>
                  <a:cubicBezTo>
                    <a:pt x="105554" y="257031"/>
                    <a:pt x="83007" y="219941"/>
                    <a:pt x="58779" y="184080"/>
                  </a:cubicBezTo>
                  <a:lnTo>
                    <a:pt x="0" y="105477"/>
                  </a:lnTo>
                  <a:lnTo>
                    <a:pt x="122584" y="60610"/>
                  </a:lnTo>
                  <a:cubicBezTo>
                    <a:pt x="249228" y="21220"/>
                    <a:pt x="383878" y="0"/>
                    <a:pt x="52348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99857D4-290A-C205-2F0C-9F1D724BAA48}"/>
                </a:ext>
              </a:extLst>
            </p:cNvPr>
            <p:cNvSpPr/>
            <p:nvPr/>
          </p:nvSpPr>
          <p:spPr>
            <a:xfrm>
              <a:off x="9349575" y="3245580"/>
              <a:ext cx="687667" cy="1101967"/>
            </a:xfrm>
            <a:custGeom>
              <a:avLst/>
              <a:gdLst>
                <a:gd name="connsiteX0" fmla="*/ 6425 w 687667"/>
                <a:gd name="connsiteY0" fmla="*/ 0 h 1101967"/>
                <a:gd name="connsiteX1" fmla="*/ 96858 w 687667"/>
                <a:gd name="connsiteY1" fmla="*/ 54939 h 1101967"/>
                <a:gd name="connsiteX2" fmla="*/ 684286 w 687667"/>
                <a:gd name="connsiteY2" fmla="*/ 1035008 h 1101967"/>
                <a:gd name="connsiteX3" fmla="*/ 687667 w 687667"/>
                <a:gd name="connsiteY3" fmla="*/ 1101967 h 1101967"/>
                <a:gd name="connsiteX4" fmla="*/ 644139 w 687667"/>
                <a:gd name="connsiteY4" fmla="*/ 1086035 h 1101967"/>
                <a:gd name="connsiteX5" fmla="*/ 383799 w 687667"/>
                <a:gd name="connsiteY5" fmla="*/ 928083 h 1101967"/>
                <a:gd name="connsiteX6" fmla="*/ 363238 w 687667"/>
                <a:gd name="connsiteY6" fmla="*/ 909396 h 1101967"/>
                <a:gd name="connsiteX7" fmla="*/ 350338 w 687667"/>
                <a:gd name="connsiteY7" fmla="*/ 859225 h 1101967"/>
                <a:gd name="connsiteX8" fmla="*/ 88850 w 687667"/>
                <a:gd name="connsiteY8" fmla="*/ 427091 h 1101967"/>
                <a:gd name="connsiteX9" fmla="*/ 34515 w 687667"/>
                <a:gd name="connsiteY9" fmla="*/ 377708 h 1101967"/>
                <a:gd name="connsiteX10" fmla="*/ 21427 w 687667"/>
                <a:gd name="connsiteY10" fmla="*/ 326806 h 1101967"/>
                <a:gd name="connsiteX11" fmla="*/ 0 w 687667"/>
                <a:gd name="connsiteY11" fmla="*/ 114255 h 1101967"/>
                <a:gd name="connsiteX12" fmla="*/ 5445 w 687667"/>
                <a:gd name="connsiteY12" fmla="*/ 6422 h 1101967"/>
                <a:gd name="connsiteX13" fmla="*/ 6425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6425" y="0"/>
                  </a:moveTo>
                  <a:lnTo>
                    <a:pt x="96858" y="54939"/>
                  </a:lnTo>
                  <a:cubicBezTo>
                    <a:pt x="419608" y="272984"/>
                    <a:pt x="642862" y="627119"/>
                    <a:pt x="684286" y="1035008"/>
                  </a:cubicBezTo>
                  <a:lnTo>
                    <a:pt x="687667" y="1101967"/>
                  </a:lnTo>
                  <a:lnTo>
                    <a:pt x="644139" y="1086035"/>
                  </a:lnTo>
                  <a:cubicBezTo>
                    <a:pt x="549506" y="1046009"/>
                    <a:pt x="461931" y="992563"/>
                    <a:pt x="383799" y="928083"/>
                  </a:cubicBezTo>
                  <a:lnTo>
                    <a:pt x="363238" y="909396"/>
                  </a:lnTo>
                  <a:lnTo>
                    <a:pt x="350338" y="859225"/>
                  </a:lnTo>
                  <a:cubicBezTo>
                    <a:pt x="298979" y="694102"/>
                    <a:pt x="208135" y="546376"/>
                    <a:pt x="88850" y="427091"/>
                  </a:cubicBezTo>
                  <a:lnTo>
                    <a:pt x="34515" y="377708"/>
                  </a:lnTo>
                  <a:lnTo>
                    <a:pt x="21427" y="326806"/>
                  </a:lnTo>
                  <a:cubicBezTo>
                    <a:pt x="7378" y="258150"/>
                    <a:pt x="0" y="187064"/>
                    <a:pt x="0" y="114255"/>
                  </a:cubicBezTo>
                  <a:cubicBezTo>
                    <a:pt x="0" y="77851"/>
                    <a:pt x="1844" y="41877"/>
                    <a:pt x="5445" y="6422"/>
                  </a:cubicBezTo>
                  <a:lnTo>
                    <a:pt x="642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3FE10C-6D8E-1284-D39C-FB52211E23C1}"/>
                </a:ext>
              </a:extLst>
            </p:cNvPr>
            <p:cNvSpPr/>
            <p:nvPr/>
          </p:nvSpPr>
          <p:spPr>
            <a:xfrm>
              <a:off x="7344512" y="3322073"/>
              <a:ext cx="723902" cy="1674143"/>
            </a:xfrm>
            <a:custGeom>
              <a:avLst/>
              <a:gdLst>
                <a:gd name="connsiteX0" fmla="*/ 565564 w 723902"/>
                <a:gd name="connsiteY0" fmla="*/ 0 h 1674143"/>
                <a:gd name="connsiteX1" fmla="*/ 579367 w 723902"/>
                <a:gd name="connsiteY1" fmla="*/ 15186 h 1674143"/>
                <a:gd name="connsiteX2" fmla="*/ 692908 w 723902"/>
                <a:gd name="connsiteY2" fmla="*/ 183334 h 1674143"/>
                <a:gd name="connsiteX3" fmla="*/ 723902 w 723902"/>
                <a:gd name="connsiteY3" fmla="*/ 247674 h 1674143"/>
                <a:gd name="connsiteX4" fmla="*/ 677292 w 723902"/>
                <a:gd name="connsiteY4" fmla="*/ 282528 h 1674143"/>
                <a:gd name="connsiteX5" fmla="*/ 293493 w 723902"/>
                <a:gd name="connsiteY5" fmla="*/ 1096356 h 1674143"/>
                <a:gd name="connsiteX6" fmla="*/ 376374 w 723902"/>
                <a:gd name="connsiteY6" fmla="*/ 1506878 h 1674143"/>
                <a:gd name="connsiteX7" fmla="*/ 389791 w 723902"/>
                <a:gd name="connsiteY7" fmla="*/ 1534730 h 1674143"/>
                <a:gd name="connsiteX8" fmla="*/ 355210 w 723902"/>
                <a:gd name="connsiteY8" fmla="*/ 1560589 h 1674143"/>
                <a:gd name="connsiteX9" fmla="*/ 176061 w 723902"/>
                <a:gd name="connsiteY9" fmla="*/ 1657828 h 1674143"/>
                <a:gd name="connsiteX10" fmla="*/ 131488 w 723902"/>
                <a:gd name="connsiteY10" fmla="*/ 1674143 h 1674143"/>
                <a:gd name="connsiteX11" fmla="*/ 105945 w 723902"/>
                <a:gd name="connsiteY11" fmla="*/ 1621118 h 1674143"/>
                <a:gd name="connsiteX12" fmla="*/ 0 w 723902"/>
                <a:gd name="connsiteY12" fmla="*/ 1096356 h 1674143"/>
                <a:gd name="connsiteX13" fmla="*/ 490603 w 723902"/>
                <a:gd name="connsiteY13" fmla="*/ 56055 h 1674143"/>
                <a:gd name="connsiteX14" fmla="*/ 56556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65564" y="0"/>
                  </a:moveTo>
                  <a:lnTo>
                    <a:pt x="579367" y="15186"/>
                  </a:lnTo>
                  <a:cubicBezTo>
                    <a:pt x="622353" y="67274"/>
                    <a:pt x="660436" y="123559"/>
                    <a:pt x="692908" y="183334"/>
                  </a:cubicBezTo>
                  <a:lnTo>
                    <a:pt x="723902" y="247674"/>
                  </a:lnTo>
                  <a:lnTo>
                    <a:pt x="677292" y="282528"/>
                  </a:lnTo>
                  <a:cubicBezTo>
                    <a:pt x="442896" y="475969"/>
                    <a:pt x="293493" y="768715"/>
                    <a:pt x="293493" y="1096356"/>
                  </a:cubicBezTo>
                  <a:cubicBezTo>
                    <a:pt x="293493" y="1241974"/>
                    <a:pt x="323005" y="1380700"/>
                    <a:pt x="376374" y="1506878"/>
                  </a:cubicBezTo>
                  <a:lnTo>
                    <a:pt x="389791" y="1534730"/>
                  </a:lnTo>
                  <a:lnTo>
                    <a:pt x="355210" y="1560589"/>
                  </a:lnTo>
                  <a:cubicBezTo>
                    <a:pt x="299101" y="1598496"/>
                    <a:pt x="239149" y="1631144"/>
                    <a:pt x="176061" y="1657828"/>
                  </a:cubicBezTo>
                  <a:lnTo>
                    <a:pt x="131488" y="1674143"/>
                  </a:lnTo>
                  <a:lnTo>
                    <a:pt x="105945" y="1621118"/>
                  </a:lnTo>
                  <a:cubicBezTo>
                    <a:pt x="37724" y="1459828"/>
                    <a:pt x="0" y="1282497"/>
                    <a:pt x="0" y="1096356"/>
                  </a:cubicBezTo>
                  <a:cubicBezTo>
                    <a:pt x="0" y="677538"/>
                    <a:pt x="190979" y="303326"/>
                    <a:pt x="490603" y="56055"/>
                  </a:cubicBezTo>
                  <a:lnTo>
                    <a:pt x="56556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57CC8EC-1060-C299-764A-127163EE6ED7}"/>
                </a:ext>
              </a:extLst>
            </p:cNvPr>
            <p:cNvSpPr/>
            <p:nvPr/>
          </p:nvSpPr>
          <p:spPr>
            <a:xfrm>
              <a:off x="7633535" y="4532684"/>
              <a:ext cx="2385793" cy="1233899"/>
            </a:xfrm>
            <a:custGeom>
              <a:avLst/>
              <a:gdLst>
                <a:gd name="connsiteX0" fmla="*/ 2107368 w 2385793"/>
                <a:gd name="connsiteY0" fmla="*/ 0 h 1233899"/>
                <a:gd name="connsiteX1" fmla="*/ 2128091 w 2385793"/>
                <a:gd name="connsiteY1" fmla="*/ 12590 h 1233899"/>
                <a:gd name="connsiteX2" fmla="*/ 2369801 w 2385793"/>
                <a:gd name="connsiteY2" fmla="*/ 114695 h 1233899"/>
                <a:gd name="connsiteX3" fmla="*/ 2385793 w 2385793"/>
                <a:gd name="connsiteY3" fmla="*/ 118807 h 1233899"/>
                <a:gd name="connsiteX4" fmla="*/ 2379896 w 2385793"/>
                <a:gd name="connsiteY4" fmla="*/ 157445 h 1233899"/>
                <a:gd name="connsiteX5" fmla="*/ 1059132 w 2385793"/>
                <a:gd name="connsiteY5" fmla="*/ 1233899 h 1233899"/>
                <a:gd name="connsiteX6" fmla="*/ 18831 w 2385793"/>
                <a:gd name="connsiteY6" fmla="*/ 743296 h 1233899"/>
                <a:gd name="connsiteX7" fmla="*/ 0 w 2385793"/>
                <a:gd name="connsiteY7" fmla="*/ 718114 h 1233899"/>
                <a:gd name="connsiteX8" fmla="*/ 1279 w 2385793"/>
                <a:gd name="connsiteY8" fmla="*/ 717646 h 1233899"/>
                <a:gd name="connsiteX9" fmla="*/ 230283 w 2385793"/>
                <a:gd name="connsiteY9" fmla="*/ 593347 h 1233899"/>
                <a:gd name="connsiteX10" fmla="*/ 259106 w 2385793"/>
                <a:gd name="connsiteY10" fmla="*/ 571794 h 1233899"/>
                <a:gd name="connsiteX11" fmla="*/ 313374 w 2385793"/>
                <a:gd name="connsiteY11" fmla="*/ 631503 h 1233899"/>
                <a:gd name="connsiteX12" fmla="*/ 1059132 w 2385793"/>
                <a:gd name="connsiteY12" fmla="*/ 940406 h 1233899"/>
                <a:gd name="connsiteX13" fmla="*/ 2092366 w 2385793"/>
                <a:gd name="connsiteY13" fmla="*/ 98296 h 1233899"/>
                <a:gd name="connsiteX14" fmla="*/ 2107368 w 2385793"/>
                <a:gd name="connsiteY14" fmla="*/ 0 h 123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5793" h="1233899">
                  <a:moveTo>
                    <a:pt x="2107368" y="0"/>
                  </a:moveTo>
                  <a:lnTo>
                    <a:pt x="2128091" y="12590"/>
                  </a:lnTo>
                  <a:cubicBezTo>
                    <a:pt x="2204500" y="54098"/>
                    <a:pt x="2285372" y="88435"/>
                    <a:pt x="2369801" y="114695"/>
                  </a:cubicBezTo>
                  <a:lnTo>
                    <a:pt x="2385793" y="118807"/>
                  </a:lnTo>
                  <a:lnTo>
                    <a:pt x="2379896" y="157445"/>
                  </a:lnTo>
                  <a:cubicBezTo>
                    <a:pt x="2254186" y="771776"/>
                    <a:pt x="1710626" y="1233899"/>
                    <a:pt x="1059132" y="1233899"/>
                  </a:cubicBezTo>
                  <a:cubicBezTo>
                    <a:pt x="640314" y="1233899"/>
                    <a:pt x="266102" y="1042920"/>
                    <a:pt x="18831" y="743296"/>
                  </a:cubicBezTo>
                  <a:lnTo>
                    <a:pt x="0" y="718114"/>
                  </a:lnTo>
                  <a:lnTo>
                    <a:pt x="1279" y="717646"/>
                  </a:lnTo>
                  <a:cubicBezTo>
                    <a:pt x="81925" y="683536"/>
                    <a:pt x="158560" y="641802"/>
                    <a:pt x="230283" y="593347"/>
                  </a:cubicBezTo>
                  <a:lnTo>
                    <a:pt x="259106" y="571794"/>
                  </a:lnTo>
                  <a:lnTo>
                    <a:pt x="313374" y="631503"/>
                  </a:lnTo>
                  <a:cubicBezTo>
                    <a:pt x="504230" y="822359"/>
                    <a:pt x="767895" y="940406"/>
                    <a:pt x="1059132" y="940406"/>
                  </a:cubicBezTo>
                  <a:cubicBezTo>
                    <a:pt x="1568796" y="940406"/>
                    <a:pt x="1994023" y="578887"/>
                    <a:pt x="2092366" y="98296"/>
                  </a:cubicBezTo>
                  <a:lnTo>
                    <a:pt x="210736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D2BE55C-7F80-C9B3-3E75-333E93478EC3}"/>
              </a:ext>
            </a:extLst>
          </p:cNvPr>
          <p:cNvSpPr/>
          <p:nvPr/>
        </p:nvSpPr>
        <p:spPr>
          <a:xfrm>
            <a:off x="-5912964" y="4161693"/>
            <a:ext cx="4339227" cy="2696307"/>
          </a:xfrm>
          <a:prstGeom prst="roundRect">
            <a:avLst>
              <a:gd name="adj" fmla="val 21992"/>
            </a:avLst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Collision accuracy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Camera synchronization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Keyboard input handling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state management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FC63DB0-44D6-C954-A038-1367CBFAE507}"/>
              </a:ext>
            </a:extLst>
          </p:cNvPr>
          <p:cNvSpPr/>
          <p:nvPr/>
        </p:nvSpPr>
        <p:spPr>
          <a:xfrm>
            <a:off x="923875" y="-4941278"/>
            <a:ext cx="4339226" cy="1222862"/>
          </a:xfrm>
          <a:prstGeom prst="roundRect">
            <a:avLst>
              <a:gd name="adj" fmla="val 50000"/>
            </a:avLst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Challenges Faced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ACF21D4-FF4A-7BE1-C103-4C6A458CF5AE}"/>
              </a:ext>
            </a:extLst>
          </p:cNvPr>
          <p:cNvSpPr/>
          <p:nvPr/>
        </p:nvSpPr>
        <p:spPr>
          <a:xfrm>
            <a:off x="13703719" y="4084579"/>
            <a:ext cx="4339227" cy="2696307"/>
          </a:xfrm>
          <a:prstGeom prst="roundRect">
            <a:avLst/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Bounding box collision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Separate movement logic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Centralized game loop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2996C55-3D81-65A3-579C-EA34999ED8AD}"/>
              </a:ext>
            </a:extLst>
          </p:cNvPr>
          <p:cNvSpPr/>
          <p:nvPr/>
        </p:nvSpPr>
        <p:spPr>
          <a:xfrm>
            <a:off x="7326366" y="-4941278"/>
            <a:ext cx="4339226" cy="1222862"/>
          </a:xfrm>
          <a:prstGeom prst="roundRect">
            <a:avLst>
              <a:gd name="adj" fmla="val 50000"/>
            </a:avLst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Solution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2301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3DC047-8088-F22B-DD7E-239DD04C1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653CAB-5848-7649-737B-B92DF9535CA5}"/>
              </a:ext>
            </a:extLst>
          </p:cNvPr>
          <p:cNvGrpSpPr/>
          <p:nvPr/>
        </p:nvGrpSpPr>
        <p:grpSpPr>
          <a:xfrm rot="11682851">
            <a:off x="14113711" y="-5858951"/>
            <a:ext cx="6113326" cy="6121451"/>
            <a:chOff x="9059661" y="2011680"/>
            <a:chExt cx="2692729" cy="2696308"/>
          </a:xfrm>
          <a:solidFill>
            <a:srgbClr val="FA0000"/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3962E1C0-FDF0-C78A-93ED-266D533012A0}"/>
                </a:ext>
              </a:extLst>
            </p:cNvPr>
            <p:cNvSpPr/>
            <p:nvPr/>
          </p:nvSpPr>
          <p:spPr>
            <a:xfrm>
              <a:off x="9077575" y="2011680"/>
              <a:ext cx="2674815" cy="2696308"/>
            </a:xfrm>
            <a:custGeom>
              <a:avLst/>
              <a:gdLst>
                <a:gd name="connsiteX0" fmla="*/ 1326661 w 2674815"/>
                <a:gd name="connsiteY0" fmla="*/ 0 h 2696308"/>
                <a:gd name="connsiteX1" fmla="*/ 2674815 w 2674815"/>
                <a:gd name="connsiteY1" fmla="*/ 1348154 h 2696308"/>
                <a:gd name="connsiteX2" fmla="*/ 1326661 w 2674815"/>
                <a:gd name="connsiteY2" fmla="*/ 2696308 h 2696308"/>
                <a:gd name="connsiteX3" fmla="*/ 1054961 w 2674815"/>
                <a:gd name="connsiteY3" fmla="*/ 2668918 h 2696308"/>
                <a:gd name="connsiteX4" fmla="*/ 941753 w 2674815"/>
                <a:gd name="connsiteY4" fmla="*/ 2639810 h 2696308"/>
                <a:gd name="connsiteX5" fmla="*/ 956286 w 2674815"/>
                <a:gd name="connsiteY5" fmla="*/ 2544589 h 2696308"/>
                <a:gd name="connsiteX6" fmla="*/ 963246 w 2674815"/>
                <a:gd name="connsiteY6" fmla="*/ 2406748 h 2696308"/>
                <a:gd name="connsiteX7" fmla="*/ 959667 w 2674815"/>
                <a:gd name="connsiteY7" fmla="*/ 2335866 h 2696308"/>
                <a:gd name="connsiteX8" fmla="*/ 1013037 w 2674815"/>
                <a:gd name="connsiteY8" fmla="*/ 2355400 h 2696308"/>
                <a:gd name="connsiteX9" fmla="*/ 1326661 w 2674815"/>
                <a:gd name="connsiteY9" fmla="*/ 2402815 h 2696308"/>
                <a:gd name="connsiteX10" fmla="*/ 2381322 w 2674815"/>
                <a:gd name="connsiteY10" fmla="*/ 1348154 h 2696308"/>
                <a:gd name="connsiteX11" fmla="*/ 1326661 w 2674815"/>
                <a:gd name="connsiteY11" fmla="*/ 293493 h 2696308"/>
                <a:gd name="connsiteX12" fmla="*/ 293427 w 2674815"/>
                <a:gd name="connsiteY12" fmla="*/ 1135603 h 2696308"/>
                <a:gd name="connsiteX13" fmla="*/ 278425 w 2674815"/>
                <a:gd name="connsiteY13" fmla="*/ 1233899 h 2696308"/>
                <a:gd name="connsiteX14" fmla="*/ 257702 w 2674815"/>
                <a:gd name="connsiteY14" fmla="*/ 1221309 h 2696308"/>
                <a:gd name="connsiteX15" fmla="*/ 15992 w 2674815"/>
                <a:gd name="connsiteY15" fmla="*/ 1119204 h 2696308"/>
                <a:gd name="connsiteX16" fmla="*/ 0 w 2674815"/>
                <a:gd name="connsiteY16" fmla="*/ 1115092 h 2696308"/>
                <a:gd name="connsiteX17" fmla="*/ 5897 w 2674815"/>
                <a:gd name="connsiteY17" fmla="*/ 1076454 h 2696308"/>
                <a:gd name="connsiteX18" fmla="*/ 1326661 w 2674815"/>
                <a:gd name="connsiteY18" fmla="*/ 0 h 26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74815" h="2696308">
                  <a:moveTo>
                    <a:pt x="1326661" y="0"/>
                  </a:moveTo>
                  <a:cubicBezTo>
                    <a:pt x="2071226" y="0"/>
                    <a:pt x="2674815" y="603589"/>
                    <a:pt x="2674815" y="1348154"/>
                  </a:cubicBezTo>
                  <a:cubicBezTo>
                    <a:pt x="2674815" y="2092719"/>
                    <a:pt x="2071226" y="2696308"/>
                    <a:pt x="1326661" y="2696308"/>
                  </a:cubicBezTo>
                  <a:cubicBezTo>
                    <a:pt x="1233590" y="2696308"/>
                    <a:pt x="1142722" y="2686877"/>
                    <a:pt x="1054961" y="2668918"/>
                  </a:cubicBezTo>
                  <a:lnTo>
                    <a:pt x="941753" y="2639810"/>
                  </a:lnTo>
                  <a:lnTo>
                    <a:pt x="956286" y="2544589"/>
                  </a:lnTo>
                  <a:cubicBezTo>
                    <a:pt x="960888" y="2499268"/>
                    <a:pt x="963246" y="2453283"/>
                    <a:pt x="963246" y="2406748"/>
                  </a:cubicBezTo>
                  <a:lnTo>
                    <a:pt x="959667" y="2335866"/>
                  </a:lnTo>
                  <a:lnTo>
                    <a:pt x="1013037" y="2355400"/>
                  </a:lnTo>
                  <a:cubicBezTo>
                    <a:pt x="1112111" y="2386215"/>
                    <a:pt x="1217447" y="2402815"/>
                    <a:pt x="1326661" y="2402815"/>
                  </a:cubicBezTo>
                  <a:cubicBezTo>
                    <a:pt x="1909134" y="2402815"/>
                    <a:pt x="2381322" y="1930627"/>
                    <a:pt x="2381322" y="1348154"/>
                  </a:cubicBezTo>
                  <a:cubicBezTo>
                    <a:pt x="2381322" y="765681"/>
                    <a:pt x="1909134" y="293493"/>
                    <a:pt x="1326661" y="293493"/>
                  </a:cubicBezTo>
                  <a:cubicBezTo>
                    <a:pt x="816997" y="293493"/>
                    <a:pt x="391770" y="655012"/>
                    <a:pt x="293427" y="1135603"/>
                  </a:cubicBezTo>
                  <a:lnTo>
                    <a:pt x="278425" y="1233899"/>
                  </a:lnTo>
                  <a:lnTo>
                    <a:pt x="257702" y="1221309"/>
                  </a:lnTo>
                  <a:cubicBezTo>
                    <a:pt x="181293" y="1179801"/>
                    <a:pt x="100421" y="1145465"/>
                    <a:pt x="15992" y="1119204"/>
                  </a:cubicBezTo>
                  <a:lnTo>
                    <a:pt x="0" y="1115092"/>
                  </a:lnTo>
                  <a:lnTo>
                    <a:pt x="5897" y="1076454"/>
                  </a:lnTo>
                  <a:cubicBezTo>
                    <a:pt x="131607" y="462123"/>
                    <a:pt x="675167" y="0"/>
                    <a:pt x="13266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646D4F5B-9E02-75F3-93C4-47F975ADCD6A}"/>
                </a:ext>
              </a:extLst>
            </p:cNvPr>
            <p:cNvSpPr/>
            <p:nvPr/>
          </p:nvSpPr>
          <p:spPr>
            <a:xfrm>
              <a:off x="9059661" y="3430717"/>
              <a:ext cx="687667" cy="1101967"/>
            </a:xfrm>
            <a:custGeom>
              <a:avLst/>
              <a:gdLst>
                <a:gd name="connsiteX0" fmla="*/ 0 w 687667"/>
                <a:gd name="connsiteY0" fmla="*/ 0 h 1101967"/>
                <a:gd name="connsiteX1" fmla="*/ 43528 w 687667"/>
                <a:gd name="connsiteY1" fmla="*/ 15932 h 1101967"/>
                <a:gd name="connsiteX2" fmla="*/ 303868 w 687667"/>
                <a:gd name="connsiteY2" fmla="*/ 173884 h 1101967"/>
                <a:gd name="connsiteX3" fmla="*/ 324429 w 687667"/>
                <a:gd name="connsiteY3" fmla="*/ 192571 h 1101967"/>
                <a:gd name="connsiteX4" fmla="*/ 337329 w 687667"/>
                <a:gd name="connsiteY4" fmla="*/ 242742 h 1101967"/>
                <a:gd name="connsiteX5" fmla="*/ 598817 w 687667"/>
                <a:gd name="connsiteY5" fmla="*/ 674876 h 1101967"/>
                <a:gd name="connsiteX6" fmla="*/ 653152 w 687667"/>
                <a:gd name="connsiteY6" fmla="*/ 724259 h 1101967"/>
                <a:gd name="connsiteX7" fmla="*/ 666240 w 687667"/>
                <a:gd name="connsiteY7" fmla="*/ 775161 h 1101967"/>
                <a:gd name="connsiteX8" fmla="*/ 687667 w 687667"/>
                <a:gd name="connsiteY8" fmla="*/ 987712 h 1101967"/>
                <a:gd name="connsiteX9" fmla="*/ 682222 w 687667"/>
                <a:gd name="connsiteY9" fmla="*/ 1095545 h 1101967"/>
                <a:gd name="connsiteX10" fmla="*/ 681242 w 687667"/>
                <a:gd name="connsiteY10" fmla="*/ 1101967 h 1101967"/>
                <a:gd name="connsiteX11" fmla="*/ 590809 w 687667"/>
                <a:gd name="connsiteY11" fmla="*/ 1047028 h 1101967"/>
                <a:gd name="connsiteX12" fmla="*/ 3381 w 687667"/>
                <a:gd name="connsiteY12" fmla="*/ 66959 h 1101967"/>
                <a:gd name="connsiteX13" fmla="*/ 0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0" y="0"/>
                  </a:moveTo>
                  <a:lnTo>
                    <a:pt x="43528" y="15932"/>
                  </a:lnTo>
                  <a:cubicBezTo>
                    <a:pt x="138161" y="55958"/>
                    <a:pt x="225736" y="109404"/>
                    <a:pt x="303868" y="173884"/>
                  </a:cubicBezTo>
                  <a:lnTo>
                    <a:pt x="324429" y="192571"/>
                  </a:lnTo>
                  <a:lnTo>
                    <a:pt x="337329" y="242742"/>
                  </a:lnTo>
                  <a:cubicBezTo>
                    <a:pt x="388688" y="407865"/>
                    <a:pt x="479532" y="555591"/>
                    <a:pt x="598817" y="674876"/>
                  </a:cubicBezTo>
                  <a:lnTo>
                    <a:pt x="653152" y="724259"/>
                  </a:lnTo>
                  <a:lnTo>
                    <a:pt x="666240" y="775161"/>
                  </a:lnTo>
                  <a:cubicBezTo>
                    <a:pt x="680289" y="843817"/>
                    <a:pt x="687667" y="914903"/>
                    <a:pt x="687667" y="987712"/>
                  </a:cubicBezTo>
                  <a:cubicBezTo>
                    <a:pt x="687667" y="1024117"/>
                    <a:pt x="685823" y="1060090"/>
                    <a:pt x="682222" y="1095545"/>
                  </a:cubicBezTo>
                  <a:lnTo>
                    <a:pt x="681242" y="1101967"/>
                  </a:lnTo>
                  <a:lnTo>
                    <a:pt x="590809" y="1047028"/>
                  </a:lnTo>
                  <a:cubicBezTo>
                    <a:pt x="268059" y="828983"/>
                    <a:pt x="44805" y="474848"/>
                    <a:pt x="3381" y="66959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1CA3B05-ABAA-8889-7795-157C3F1D3386}"/>
              </a:ext>
            </a:extLst>
          </p:cNvPr>
          <p:cNvSpPr/>
          <p:nvPr/>
        </p:nvSpPr>
        <p:spPr>
          <a:xfrm>
            <a:off x="725142" y="3238499"/>
            <a:ext cx="4339227" cy="2696307"/>
          </a:xfrm>
          <a:prstGeom prst="roundRect">
            <a:avLst>
              <a:gd name="adj" fmla="val 21992"/>
            </a:avLst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Collision accuracy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Camera synchronization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Keyboard input handling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state management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D9CCEE1-88C7-5718-0EE6-AE6DA4DFFE04}"/>
              </a:ext>
            </a:extLst>
          </p:cNvPr>
          <p:cNvSpPr/>
          <p:nvPr/>
        </p:nvSpPr>
        <p:spPr>
          <a:xfrm>
            <a:off x="725143" y="1647091"/>
            <a:ext cx="4339226" cy="1222862"/>
          </a:xfrm>
          <a:prstGeom prst="roundRect">
            <a:avLst>
              <a:gd name="adj" fmla="val 50000"/>
            </a:avLst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Challenges Faced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EDA536D-9785-74DA-B931-1ED30C61F736}"/>
              </a:ext>
            </a:extLst>
          </p:cNvPr>
          <p:cNvSpPr/>
          <p:nvPr/>
        </p:nvSpPr>
        <p:spPr>
          <a:xfrm>
            <a:off x="7127633" y="3238499"/>
            <a:ext cx="4339227" cy="2696307"/>
          </a:xfrm>
          <a:prstGeom prst="roundRect">
            <a:avLst/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Bounding box collision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Separate movement logic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Centralized game loop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5FA74EF-B3DF-D9BF-5256-2D57A887CEB8}"/>
              </a:ext>
            </a:extLst>
          </p:cNvPr>
          <p:cNvSpPr/>
          <p:nvPr/>
        </p:nvSpPr>
        <p:spPr>
          <a:xfrm>
            <a:off x="7127634" y="1647091"/>
            <a:ext cx="4339226" cy="1222862"/>
          </a:xfrm>
          <a:prstGeom prst="roundRect">
            <a:avLst>
              <a:gd name="adj" fmla="val 50000"/>
            </a:avLst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Solution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363680B-1AB2-CB04-D709-AA5CF6ECDF4C}"/>
              </a:ext>
            </a:extLst>
          </p:cNvPr>
          <p:cNvCxnSpPr>
            <a:cxnSpLocks/>
          </p:cNvCxnSpPr>
          <p:nvPr/>
        </p:nvCxnSpPr>
        <p:spPr>
          <a:xfrm>
            <a:off x="6096000" y="1439005"/>
            <a:ext cx="0" cy="4495801"/>
          </a:xfrm>
          <a:prstGeom prst="line">
            <a:avLst/>
          </a:prstGeom>
          <a:ln w="28575" cap="rnd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69ED589-D63E-B9D3-D789-D4E35D425658}"/>
              </a:ext>
            </a:extLst>
          </p:cNvPr>
          <p:cNvSpPr/>
          <p:nvPr/>
        </p:nvSpPr>
        <p:spPr>
          <a:xfrm>
            <a:off x="-6402489" y="3238499"/>
            <a:ext cx="5864917" cy="3081837"/>
          </a:xfrm>
          <a:prstGeom prst="roundRect">
            <a:avLst>
              <a:gd name="adj" fmla="val 11409"/>
            </a:avLst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What We Learned: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WebGL basics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3D transformations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loop design</a:t>
            </a:r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Future Improvements: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More levels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Enemies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Better textures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Advanced shaders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F58B62AE-98C3-D0E1-23B0-EBB169C4972D}"/>
              </a:ext>
            </a:extLst>
          </p:cNvPr>
          <p:cNvSpPr/>
          <p:nvPr/>
        </p:nvSpPr>
        <p:spPr>
          <a:xfrm>
            <a:off x="3432329" y="-1651616"/>
            <a:ext cx="5864917" cy="1121879"/>
          </a:xfrm>
          <a:prstGeom prst="roundRect">
            <a:avLst/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Conclusion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451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E8AE22-1CF5-BFA5-A505-880CE6979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33E44BC-DFEA-F467-D5F6-54220E76FBB6}"/>
              </a:ext>
            </a:extLst>
          </p:cNvPr>
          <p:cNvSpPr/>
          <p:nvPr/>
        </p:nvSpPr>
        <p:spPr>
          <a:xfrm>
            <a:off x="3186988" y="2793025"/>
            <a:ext cx="5864917" cy="3081837"/>
          </a:xfrm>
          <a:prstGeom prst="roundRect">
            <a:avLst>
              <a:gd name="adj" fmla="val 11409"/>
            </a:avLst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What We Learned: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WebGL basics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3D transformations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loop design</a:t>
            </a:r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Future Improvements: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More levels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Enemies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Better textures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Advanced shaders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A19631F-B44B-F024-7778-6F23CDC5235F}"/>
              </a:ext>
            </a:extLst>
          </p:cNvPr>
          <p:cNvSpPr/>
          <p:nvPr/>
        </p:nvSpPr>
        <p:spPr>
          <a:xfrm>
            <a:off x="3186988" y="1302599"/>
            <a:ext cx="5864917" cy="1121879"/>
          </a:xfrm>
          <a:prstGeom prst="roundRect">
            <a:avLst/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Conclusion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EBD1539-3056-F0A9-5FA4-84167ABD7787}"/>
              </a:ext>
            </a:extLst>
          </p:cNvPr>
          <p:cNvSpPr/>
          <p:nvPr/>
        </p:nvSpPr>
        <p:spPr>
          <a:xfrm>
            <a:off x="-4855042" y="3429000"/>
            <a:ext cx="4339227" cy="2696307"/>
          </a:xfrm>
          <a:prstGeom prst="roundRect">
            <a:avLst>
              <a:gd name="adj" fmla="val 21992"/>
            </a:avLst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Collision accuracy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Camera synchronization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Keyboard input handling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state management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3454EA0-AC73-7976-B8D2-A1C9DD1DD98C}"/>
              </a:ext>
            </a:extLst>
          </p:cNvPr>
          <p:cNvSpPr/>
          <p:nvPr/>
        </p:nvSpPr>
        <p:spPr>
          <a:xfrm>
            <a:off x="725143" y="-1682263"/>
            <a:ext cx="4339226" cy="1222862"/>
          </a:xfrm>
          <a:prstGeom prst="roundRect">
            <a:avLst>
              <a:gd name="adj" fmla="val 50000"/>
            </a:avLst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Challenges Faced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B27E06C-48FB-D597-4C06-D8E958937594}"/>
              </a:ext>
            </a:extLst>
          </p:cNvPr>
          <p:cNvSpPr/>
          <p:nvPr/>
        </p:nvSpPr>
        <p:spPr>
          <a:xfrm>
            <a:off x="12754710" y="3429000"/>
            <a:ext cx="4339227" cy="2696307"/>
          </a:xfrm>
          <a:prstGeom prst="roundRect">
            <a:avLst/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Bounding box collision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Separate movement logic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Centralized game loop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5A1EA7F-94C7-2BB8-3EBB-E8FC1C6D95AC}"/>
              </a:ext>
            </a:extLst>
          </p:cNvPr>
          <p:cNvSpPr/>
          <p:nvPr/>
        </p:nvSpPr>
        <p:spPr>
          <a:xfrm>
            <a:off x="7362096" y="-1682263"/>
            <a:ext cx="4339226" cy="1222862"/>
          </a:xfrm>
          <a:prstGeom prst="roundRect">
            <a:avLst>
              <a:gd name="adj" fmla="val 50000"/>
            </a:avLst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Solution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909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" action="ppaction://media"/>
            <a:extLst>
              <a:ext uri="{FF2B5EF4-FFF2-40B4-BE49-F238E27FC236}">
                <a16:creationId xmlns:a16="http://schemas.microsoft.com/office/drawing/2014/main" id="{4F8AF39C-587C-9304-CC9B-CF4BFEAC432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4"/>
                </p14:media>
              </p:ext>
            </p:extLst>
          </p:nvPr>
        </p:nvPicPr>
        <p:blipFill>
          <a:blip r:embed="rId4"/>
          <a:srcRect l="28675" t="12530" r="21145" b="8331"/>
          <a:stretch>
            <a:fillRect/>
          </a:stretch>
        </p:blipFill>
        <p:spPr>
          <a:xfrm>
            <a:off x="457200" y="800100"/>
            <a:ext cx="4693920" cy="5745480"/>
          </a:xfrm>
          <a:custGeom>
            <a:avLst/>
            <a:gdLst>
              <a:gd name="connsiteX0" fmla="*/ 1684020 w 4693920"/>
              <a:gd name="connsiteY0" fmla="*/ 1600200 h 5745480"/>
              <a:gd name="connsiteX1" fmla="*/ 2194560 w 4693920"/>
              <a:gd name="connsiteY1" fmla="*/ 2110740 h 5745480"/>
              <a:gd name="connsiteX2" fmla="*/ 2194560 w 4693920"/>
              <a:gd name="connsiteY2" fmla="*/ 5234940 h 5745480"/>
              <a:gd name="connsiteX3" fmla="*/ 1684020 w 4693920"/>
              <a:gd name="connsiteY3" fmla="*/ 5745480 h 5745480"/>
              <a:gd name="connsiteX4" fmla="*/ 1173480 w 4693920"/>
              <a:gd name="connsiteY4" fmla="*/ 5234940 h 5745480"/>
              <a:gd name="connsiteX5" fmla="*/ 1173480 w 4693920"/>
              <a:gd name="connsiteY5" fmla="*/ 2110740 h 5745480"/>
              <a:gd name="connsiteX6" fmla="*/ 1684020 w 4693920"/>
              <a:gd name="connsiteY6" fmla="*/ 1600200 h 5745480"/>
              <a:gd name="connsiteX7" fmla="*/ 4183380 w 4693920"/>
              <a:gd name="connsiteY7" fmla="*/ 861060 h 5745480"/>
              <a:gd name="connsiteX8" fmla="*/ 4693920 w 4693920"/>
              <a:gd name="connsiteY8" fmla="*/ 1371600 h 5745480"/>
              <a:gd name="connsiteX9" fmla="*/ 4693920 w 4693920"/>
              <a:gd name="connsiteY9" fmla="*/ 4495800 h 5745480"/>
              <a:gd name="connsiteX10" fmla="*/ 4183380 w 4693920"/>
              <a:gd name="connsiteY10" fmla="*/ 5006340 h 5745480"/>
              <a:gd name="connsiteX11" fmla="*/ 3672840 w 4693920"/>
              <a:gd name="connsiteY11" fmla="*/ 4495800 h 5745480"/>
              <a:gd name="connsiteX12" fmla="*/ 3672840 w 4693920"/>
              <a:gd name="connsiteY12" fmla="*/ 1371600 h 5745480"/>
              <a:gd name="connsiteX13" fmla="*/ 4183380 w 4693920"/>
              <a:gd name="connsiteY13" fmla="*/ 861060 h 5745480"/>
              <a:gd name="connsiteX14" fmla="*/ 2857500 w 4693920"/>
              <a:gd name="connsiteY14" fmla="*/ 167640 h 5745480"/>
              <a:gd name="connsiteX15" fmla="*/ 3368040 w 4693920"/>
              <a:gd name="connsiteY15" fmla="*/ 678180 h 5745480"/>
              <a:gd name="connsiteX16" fmla="*/ 3368040 w 4693920"/>
              <a:gd name="connsiteY16" fmla="*/ 3802380 h 5745480"/>
              <a:gd name="connsiteX17" fmla="*/ 2857500 w 4693920"/>
              <a:gd name="connsiteY17" fmla="*/ 4312920 h 5745480"/>
              <a:gd name="connsiteX18" fmla="*/ 2346960 w 4693920"/>
              <a:gd name="connsiteY18" fmla="*/ 3802380 h 5745480"/>
              <a:gd name="connsiteX19" fmla="*/ 2346960 w 4693920"/>
              <a:gd name="connsiteY19" fmla="*/ 678180 h 5745480"/>
              <a:gd name="connsiteX20" fmla="*/ 2857500 w 4693920"/>
              <a:gd name="connsiteY20" fmla="*/ 167640 h 5745480"/>
              <a:gd name="connsiteX21" fmla="*/ 510540 w 4693920"/>
              <a:gd name="connsiteY21" fmla="*/ 0 h 5745480"/>
              <a:gd name="connsiteX22" fmla="*/ 1021080 w 4693920"/>
              <a:gd name="connsiteY22" fmla="*/ 510540 h 5745480"/>
              <a:gd name="connsiteX23" fmla="*/ 1021080 w 4693920"/>
              <a:gd name="connsiteY23" fmla="*/ 3634740 h 5745480"/>
              <a:gd name="connsiteX24" fmla="*/ 510540 w 4693920"/>
              <a:gd name="connsiteY24" fmla="*/ 4145280 h 5745480"/>
              <a:gd name="connsiteX25" fmla="*/ 0 w 4693920"/>
              <a:gd name="connsiteY25" fmla="*/ 3634740 h 5745480"/>
              <a:gd name="connsiteX26" fmla="*/ 0 w 4693920"/>
              <a:gd name="connsiteY26" fmla="*/ 510540 h 5745480"/>
              <a:gd name="connsiteX27" fmla="*/ 510540 w 4693920"/>
              <a:gd name="connsiteY27" fmla="*/ 0 h 574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693920" h="5745480">
                <a:moveTo>
                  <a:pt x="1684020" y="1600200"/>
                </a:moveTo>
                <a:cubicBezTo>
                  <a:pt x="1965983" y="1600200"/>
                  <a:pt x="2194560" y="1828777"/>
                  <a:pt x="2194560" y="2110740"/>
                </a:cubicBezTo>
                <a:lnTo>
                  <a:pt x="2194560" y="5234940"/>
                </a:lnTo>
                <a:cubicBezTo>
                  <a:pt x="2194560" y="5516903"/>
                  <a:pt x="1965983" y="5745480"/>
                  <a:pt x="1684020" y="5745480"/>
                </a:cubicBezTo>
                <a:cubicBezTo>
                  <a:pt x="1402057" y="5745480"/>
                  <a:pt x="1173480" y="5516903"/>
                  <a:pt x="1173480" y="5234940"/>
                </a:cubicBezTo>
                <a:lnTo>
                  <a:pt x="1173480" y="2110740"/>
                </a:lnTo>
                <a:cubicBezTo>
                  <a:pt x="1173480" y="1828777"/>
                  <a:pt x="1402057" y="1600200"/>
                  <a:pt x="1684020" y="1600200"/>
                </a:cubicBezTo>
                <a:close/>
                <a:moveTo>
                  <a:pt x="4183380" y="861060"/>
                </a:moveTo>
                <a:cubicBezTo>
                  <a:pt x="4465343" y="861060"/>
                  <a:pt x="4693920" y="1089637"/>
                  <a:pt x="4693920" y="1371600"/>
                </a:cubicBezTo>
                <a:lnTo>
                  <a:pt x="4693920" y="4495800"/>
                </a:lnTo>
                <a:cubicBezTo>
                  <a:pt x="4693920" y="4777763"/>
                  <a:pt x="4465343" y="5006340"/>
                  <a:pt x="4183380" y="5006340"/>
                </a:cubicBezTo>
                <a:cubicBezTo>
                  <a:pt x="3901417" y="5006340"/>
                  <a:pt x="3672840" y="4777763"/>
                  <a:pt x="3672840" y="4495800"/>
                </a:cubicBezTo>
                <a:lnTo>
                  <a:pt x="3672840" y="1371600"/>
                </a:lnTo>
                <a:cubicBezTo>
                  <a:pt x="3672840" y="1089637"/>
                  <a:pt x="3901417" y="861060"/>
                  <a:pt x="4183380" y="861060"/>
                </a:cubicBezTo>
                <a:close/>
                <a:moveTo>
                  <a:pt x="2857500" y="167640"/>
                </a:moveTo>
                <a:cubicBezTo>
                  <a:pt x="3139463" y="167640"/>
                  <a:pt x="3368040" y="396217"/>
                  <a:pt x="3368040" y="678180"/>
                </a:cubicBezTo>
                <a:lnTo>
                  <a:pt x="3368040" y="3802380"/>
                </a:lnTo>
                <a:cubicBezTo>
                  <a:pt x="3368040" y="4084343"/>
                  <a:pt x="3139463" y="4312920"/>
                  <a:pt x="2857500" y="4312920"/>
                </a:cubicBezTo>
                <a:cubicBezTo>
                  <a:pt x="2575537" y="4312920"/>
                  <a:pt x="2346960" y="4084343"/>
                  <a:pt x="2346960" y="3802380"/>
                </a:cubicBezTo>
                <a:lnTo>
                  <a:pt x="2346960" y="678180"/>
                </a:lnTo>
                <a:cubicBezTo>
                  <a:pt x="2346960" y="396217"/>
                  <a:pt x="2575537" y="167640"/>
                  <a:pt x="2857500" y="167640"/>
                </a:cubicBezTo>
                <a:close/>
                <a:moveTo>
                  <a:pt x="510540" y="0"/>
                </a:moveTo>
                <a:cubicBezTo>
                  <a:pt x="792503" y="0"/>
                  <a:pt x="1021080" y="228577"/>
                  <a:pt x="1021080" y="510540"/>
                </a:cubicBezTo>
                <a:lnTo>
                  <a:pt x="1021080" y="3634740"/>
                </a:lnTo>
                <a:cubicBezTo>
                  <a:pt x="1021080" y="3916703"/>
                  <a:pt x="792503" y="4145280"/>
                  <a:pt x="510540" y="4145280"/>
                </a:cubicBezTo>
                <a:cubicBezTo>
                  <a:pt x="228577" y="4145280"/>
                  <a:pt x="0" y="3916703"/>
                  <a:pt x="0" y="3634740"/>
                </a:cubicBezTo>
                <a:lnTo>
                  <a:pt x="0" y="510540"/>
                </a:lnTo>
                <a:cubicBezTo>
                  <a:pt x="0" y="228577"/>
                  <a:pt x="228577" y="0"/>
                  <a:pt x="510540" y="0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5B9D4D-4165-4269-83AF-7B2BCBC82A63}"/>
              </a:ext>
            </a:extLst>
          </p:cNvPr>
          <p:cNvSpPr txBox="1"/>
          <p:nvPr/>
        </p:nvSpPr>
        <p:spPr>
          <a:xfrm>
            <a:off x="4800600" y="2413337"/>
            <a:ext cx="78790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THANKS</a:t>
            </a:r>
          </a:p>
          <a:p>
            <a:pPr algn="ctr"/>
            <a:r>
              <a:rPr lang="en-US" sz="5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for your attention. </a:t>
            </a:r>
            <a:endParaRPr lang="en-US" sz="7200" dirty="0">
              <a:solidFill>
                <a:schemeClr val="accent4">
                  <a:lumMod val="20000"/>
                  <a:lumOff val="80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205C4B8-9844-3293-B107-930748F4E537}"/>
              </a:ext>
            </a:extLst>
          </p:cNvPr>
          <p:cNvSpPr/>
          <p:nvPr/>
        </p:nvSpPr>
        <p:spPr>
          <a:xfrm>
            <a:off x="12940588" y="3628880"/>
            <a:ext cx="5864917" cy="3081837"/>
          </a:xfrm>
          <a:prstGeom prst="roundRect">
            <a:avLst>
              <a:gd name="adj" fmla="val 11409"/>
            </a:avLst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What We Learned: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WebGL basics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3D transformations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loop design</a:t>
            </a:r>
          </a:p>
          <a:p>
            <a:pPr marL="1257300" lvl="2" indent="-342900">
              <a:buFont typeface="Wingdings" panose="05000000000000000000" pitchFamily="2" charset="2"/>
              <a:buChar char="ü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Future Improvements: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More levels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Enemies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Better textures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Advanced shaders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C6FDF73-61D6-E264-8295-5F44729AB8D4}"/>
              </a:ext>
            </a:extLst>
          </p:cNvPr>
          <p:cNvSpPr/>
          <p:nvPr/>
        </p:nvSpPr>
        <p:spPr>
          <a:xfrm>
            <a:off x="3351111" y="-1689337"/>
            <a:ext cx="5864917" cy="1121879"/>
          </a:xfrm>
          <a:prstGeom prst="roundRect">
            <a:avLst/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Conclusion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0877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252D98-37C4-C673-1DA9-AABB67FB0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A42C1C7-0961-4E08-4BB9-423FD9795B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9649" y="-340005"/>
            <a:ext cx="13771298" cy="7746356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1A0D306-982A-1160-1260-80DD6ADE37A2}"/>
              </a:ext>
            </a:extLst>
          </p:cNvPr>
          <p:cNvSpPr/>
          <p:nvPr/>
        </p:nvSpPr>
        <p:spPr>
          <a:xfrm>
            <a:off x="3163542" y="3215053"/>
            <a:ext cx="5864917" cy="3081837"/>
          </a:xfrm>
          <a:prstGeom prst="roundRect">
            <a:avLst/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Maze Runner is a simple 3D maze game.</a:t>
            </a:r>
          </a:p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player navigates through a maze.</a:t>
            </a:r>
          </a:p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Objective: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Collect all coins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Reach the exit</a:t>
            </a:r>
          </a:p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game focuses on core 3D graphics concepts.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F6B71B3-4781-076E-2123-3993D48213E9}"/>
              </a:ext>
            </a:extLst>
          </p:cNvPr>
          <p:cNvSpPr/>
          <p:nvPr/>
        </p:nvSpPr>
        <p:spPr>
          <a:xfrm>
            <a:off x="3163542" y="1242645"/>
            <a:ext cx="5864917" cy="1603862"/>
          </a:xfrm>
          <a:prstGeom prst="roundRect">
            <a:avLst/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Maze Runner - A 3D Interactive Maze Game</a:t>
            </a:r>
            <a:br>
              <a:rPr lang="en-US" sz="32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Three.js (WebGL)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E6812CB-0791-5C7A-5761-ED76AB6DE7CC}"/>
              </a:ext>
            </a:extLst>
          </p:cNvPr>
          <p:cNvSpPr/>
          <p:nvPr/>
        </p:nvSpPr>
        <p:spPr>
          <a:xfrm>
            <a:off x="16773752" y="997423"/>
            <a:ext cx="1684842" cy="464616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2018813-A2F9-D357-6239-141A861825A3}"/>
              </a:ext>
            </a:extLst>
          </p:cNvPr>
          <p:cNvSpPr/>
          <p:nvPr/>
        </p:nvSpPr>
        <p:spPr>
          <a:xfrm>
            <a:off x="3139508" y="-1502150"/>
            <a:ext cx="5864917" cy="859521"/>
          </a:xfrm>
          <a:prstGeom prst="roundRect">
            <a:avLst>
              <a:gd name="adj" fmla="val 36171"/>
            </a:avLst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Graphics &amp; Technical Implementation</a:t>
            </a:r>
          </a:p>
        </p:txBody>
      </p:sp>
      <p:pic>
        <p:nvPicPr>
          <p:cNvPr id="9" name="Picture 8" descr="A green screen with white text&#10;&#10;AI-generated content may be incorrect.">
            <a:extLst>
              <a:ext uri="{FF2B5EF4-FFF2-40B4-BE49-F238E27FC236}">
                <a16:creationId xmlns:a16="http://schemas.microsoft.com/office/drawing/2014/main" id="{25540CBF-BE2D-4C23-3707-D676DFF1B8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>
            <a:fillRect/>
          </a:stretch>
        </p:blipFill>
        <p:spPr>
          <a:xfrm>
            <a:off x="0" y="7743088"/>
            <a:ext cx="12191999" cy="3429001"/>
          </a:xfrm>
          <a:prstGeom prst="rect">
            <a:avLst/>
          </a:prstGeom>
        </p:spPr>
      </p:pic>
      <p:pic>
        <p:nvPicPr>
          <p:cNvPr id="10" name="Picture 9" descr="A green screen with white text&#10;&#10;AI-generated content may be incorrect.">
            <a:extLst>
              <a:ext uri="{FF2B5EF4-FFF2-40B4-BE49-F238E27FC236}">
                <a16:creationId xmlns:a16="http://schemas.microsoft.com/office/drawing/2014/main" id="{326250CE-58C4-9520-315E-D5CCB9B0F0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>
            <a:fillRect/>
          </a:stretch>
        </p:blipFill>
        <p:spPr>
          <a:xfrm>
            <a:off x="0" y="-4454768"/>
            <a:ext cx="12191999" cy="34290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31423B-EDEB-B10F-74E1-866E34673186}"/>
              </a:ext>
            </a:extLst>
          </p:cNvPr>
          <p:cNvCxnSpPr>
            <a:cxnSpLocks/>
          </p:cNvCxnSpPr>
          <p:nvPr/>
        </p:nvCxnSpPr>
        <p:spPr>
          <a:xfrm>
            <a:off x="3852630" y="11358880"/>
            <a:ext cx="0" cy="4561058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12678E04-4C70-502F-6A59-7EC661B9DE1B}"/>
              </a:ext>
            </a:extLst>
          </p:cNvPr>
          <p:cNvSpPr/>
          <p:nvPr/>
        </p:nvSpPr>
        <p:spPr>
          <a:xfrm>
            <a:off x="3720430" y="11863068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BE4B9A-1F58-70DB-0CAD-E6B08292B3C2}"/>
              </a:ext>
            </a:extLst>
          </p:cNvPr>
          <p:cNvSpPr txBox="1"/>
          <p:nvPr/>
        </p:nvSpPr>
        <p:spPr>
          <a:xfrm>
            <a:off x="4170349" y="11713195"/>
            <a:ext cx="1775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Objective &amp; Rules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D23592-6860-017A-F263-E03D5EAA415E}"/>
              </a:ext>
            </a:extLst>
          </p:cNvPr>
          <p:cNvSpPr/>
          <p:nvPr/>
        </p:nvSpPr>
        <p:spPr>
          <a:xfrm>
            <a:off x="3720430" y="12955775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4191CDA-85FF-AA0B-7D60-EA8167D4E9AC}"/>
              </a:ext>
            </a:extLst>
          </p:cNvPr>
          <p:cNvSpPr/>
          <p:nvPr/>
        </p:nvSpPr>
        <p:spPr>
          <a:xfrm>
            <a:off x="3720430" y="14048483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014E06-2E37-2A42-754C-833C9A3E28C2}"/>
              </a:ext>
            </a:extLst>
          </p:cNvPr>
          <p:cNvSpPr txBox="1"/>
          <p:nvPr/>
        </p:nvSpPr>
        <p:spPr>
          <a:xfrm>
            <a:off x="4170348" y="12812227"/>
            <a:ext cx="1775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Technologies Used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78E523-F4D9-8F2D-4E39-35CE69185104}"/>
              </a:ext>
            </a:extLst>
          </p:cNvPr>
          <p:cNvSpPr txBox="1"/>
          <p:nvPr/>
        </p:nvSpPr>
        <p:spPr>
          <a:xfrm>
            <a:off x="4170347" y="13911259"/>
            <a:ext cx="17756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Camera Techniques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85745AB-04F1-2AFD-A929-2D97A3FC2D77}"/>
              </a:ext>
            </a:extLst>
          </p:cNvPr>
          <p:cNvSpPr/>
          <p:nvPr/>
        </p:nvSpPr>
        <p:spPr>
          <a:xfrm>
            <a:off x="3711252" y="15052065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0F0671F-BE55-B889-24CC-437B2A711867}"/>
              </a:ext>
            </a:extLst>
          </p:cNvPr>
          <p:cNvSpPr txBox="1"/>
          <p:nvPr/>
        </p:nvSpPr>
        <p:spPr>
          <a:xfrm>
            <a:off x="4161171" y="15006281"/>
            <a:ext cx="1684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Logic Flow</a:t>
            </a: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76B38774-303B-F51F-F159-F84CF9093AE6}"/>
              </a:ext>
            </a:extLst>
          </p:cNvPr>
          <p:cNvSpPr/>
          <p:nvPr/>
        </p:nvSpPr>
        <p:spPr>
          <a:xfrm rot="16200000">
            <a:off x="17215412" y="1462538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C9A5EEDF-C09E-8AF9-43FA-9166FE571AD8}"/>
              </a:ext>
            </a:extLst>
          </p:cNvPr>
          <p:cNvSpPr/>
          <p:nvPr/>
        </p:nvSpPr>
        <p:spPr>
          <a:xfrm rot="16200000">
            <a:off x="17215413" y="2557733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29D88887-6D61-F8E6-4ABD-CBB8F2F50631}"/>
              </a:ext>
            </a:extLst>
          </p:cNvPr>
          <p:cNvSpPr/>
          <p:nvPr/>
        </p:nvSpPr>
        <p:spPr>
          <a:xfrm rot="16200000">
            <a:off x="17239755" y="3650442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D110D5AD-A13D-20FA-EE82-E8B2036AA32A}"/>
              </a:ext>
            </a:extLst>
          </p:cNvPr>
          <p:cNvSpPr/>
          <p:nvPr/>
        </p:nvSpPr>
        <p:spPr>
          <a:xfrm rot="16200000">
            <a:off x="17189536" y="4755797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728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052E6-F4B5-E156-DA44-D844E0E33C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E9FDC359-A773-8F6D-9813-A69DEE91DA88}"/>
              </a:ext>
            </a:extLst>
          </p:cNvPr>
          <p:cNvSpPr/>
          <p:nvPr/>
        </p:nvSpPr>
        <p:spPr>
          <a:xfrm rot="16200000">
            <a:off x="6242611" y="1884568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9DFB797-7D87-35D8-B1FB-FA65509D7A40}"/>
              </a:ext>
            </a:extLst>
          </p:cNvPr>
          <p:cNvSpPr/>
          <p:nvPr/>
        </p:nvSpPr>
        <p:spPr>
          <a:xfrm rot="16200000">
            <a:off x="6242612" y="2979763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017BEF17-04F0-CA92-4A9B-525D8E8AE951}"/>
              </a:ext>
            </a:extLst>
          </p:cNvPr>
          <p:cNvSpPr/>
          <p:nvPr/>
        </p:nvSpPr>
        <p:spPr>
          <a:xfrm rot="16200000">
            <a:off x="6266954" y="4072472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CB98569-587A-80C0-F632-CDAC9625C654}"/>
              </a:ext>
            </a:extLst>
          </p:cNvPr>
          <p:cNvSpPr/>
          <p:nvPr/>
        </p:nvSpPr>
        <p:spPr>
          <a:xfrm rot="16200000">
            <a:off x="6216735" y="5177827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641513-4CDC-B407-3422-09EC808D6D5E}"/>
              </a:ext>
            </a:extLst>
          </p:cNvPr>
          <p:cNvCxnSpPr>
            <a:cxnSpLocks/>
          </p:cNvCxnSpPr>
          <p:nvPr/>
        </p:nvCxnSpPr>
        <p:spPr>
          <a:xfrm>
            <a:off x="3852630" y="1605280"/>
            <a:ext cx="0" cy="4561058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B21DAC5F-4869-CF60-0B05-29B9DB90B9E8}"/>
              </a:ext>
            </a:extLst>
          </p:cNvPr>
          <p:cNvSpPr/>
          <p:nvPr/>
        </p:nvSpPr>
        <p:spPr>
          <a:xfrm>
            <a:off x="3720430" y="2109468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1FFD2F-14A5-B8E3-643C-E7A85867B765}"/>
              </a:ext>
            </a:extLst>
          </p:cNvPr>
          <p:cNvSpPr txBox="1"/>
          <p:nvPr/>
        </p:nvSpPr>
        <p:spPr>
          <a:xfrm>
            <a:off x="4170348" y="1959595"/>
            <a:ext cx="1961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Objective &amp; Rules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4116C5C-AD86-AE0C-B1E4-3FD4D7DDF2A5}"/>
              </a:ext>
            </a:extLst>
          </p:cNvPr>
          <p:cNvSpPr/>
          <p:nvPr/>
        </p:nvSpPr>
        <p:spPr>
          <a:xfrm>
            <a:off x="3720430" y="3202175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1C44FA8-C42C-BD5C-B970-662BFFA2C8FE}"/>
              </a:ext>
            </a:extLst>
          </p:cNvPr>
          <p:cNvSpPr/>
          <p:nvPr/>
        </p:nvSpPr>
        <p:spPr>
          <a:xfrm>
            <a:off x="3720430" y="4294883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597152-F83C-795B-CA58-2DA199886147}"/>
              </a:ext>
            </a:extLst>
          </p:cNvPr>
          <p:cNvSpPr txBox="1"/>
          <p:nvPr/>
        </p:nvSpPr>
        <p:spPr>
          <a:xfrm>
            <a:off x="4170348" y="3058627"/>
            <a:ext cx="1775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Technologies Used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2D0E34-8985-6058-9ECC-0C237F8E2E2C}"/>
              </a:ext>
            </a:extLst>
          </p:cNvPr>
          <p:cNvSpPr txBox="1"/>
          <p:nvPr/>
        </p:nvSpPr>
        <p:spPr>
          <a:xfrm>
            <a:off x="4170347" y="4157659"/>
            <a:ext cx="17756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Camera Techniques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2E34F0C-DF0A-1D5F-E3B2-4EC3F12A9A58}"/>
              </a:ext>
            </a:extLst>
          </p:cNvPr>
          <p:cNvSpPr/>
          <p:nvPr/>
        </p:nvSpPr>
        <p:spPr>
          <a:xfrm>
            <a:off x="6131496" y="1605280"/>
            <a:ext cx="1684842" cy="4646162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8B2ABB9-2A9A-A0DF-9E14-65E52D4EA4DC}"/>
              </a:ext>
            </a:extLst>
          </p:cNvPr>
          <p:cNvSpPr/>
          <p:nvPr/>
        </p:nvSpPr>
        <p:spPr>
          <a:xfrm>
            <a:off x="3163542" y="223449"/>
            <a:ext cx="5864917" cy="859521"/>
          </a:xfrm>
          <a:prstGeom prst="roundRect">
            <a:avLst>
              <a:gd name="adj" fmla="val 36171"/>
            </a:avLst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Graphics &amp; Technical Implementation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89C9FAA-6825-BCC3-5EDE-36F59A79CCA5}"/>
              </a:ext>
            </a:extLst>
          </p:cNvPr>
          <p:cNvSpPr/>
          <p:nvPr/>
        </p:nvSpPr>
        <p:spPr>
          <a:xfrm>
            <a:off x="3711252" y="5298465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499DE6-DF21-7570-2722-3D4F007F9FAC}"/>
              </a:ext>
            </a:extLst>
          </p:cNvPr>
          <p:cNvSpPr txBox="1"/>
          <p:nvPr/>
        </p:nvSpPr>
        <p:spPr>
          <a:xfrm>
            <a:off x="4161171" y="5252681"/>
            <a:ext cx="1684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Logic Flow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C77156A-9132-4519-FFD5-C0E17C241C61}"/>
              </a:ext>
            </a:extLst>
          </p:cNvPr>
          <p:cNvSpPr/>
          <p:nvPr/>
        </p:nvSpPr>
        <p:spPr>
          <a:xfrm>
            <a:off x="-6953155" y="3588704"/>
            <a:ext cx="5864917" cy="3081837"/>
          </a:xfrm>
          <a:prstGeom prst="roundRect">
            <a:avLst/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Maze Runner is a simple 3D maze game.</a:t>
            </a:r>
          </a:p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player navigates through a maze.</a:t>
            </a:r>
          </a:p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Objective: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Collect all coins</a:t>
            </a:r>
          </a:p>
          <a:p>
            <a:pPr marL="342900" indent="-342900" algn="ctr">
              <a:buFont typeface="Courier New" panose="02070309020205020404" pitchFamily="49" charset="0"/>
              <a:buChar char="o"/>
            </a:pPr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Reach the exit</a:t>
            </a:r>
          </a:p>
          <a:p>
            <a:pPr algn="ctr"/>
            <a:r>
              <a:rPr lang="en-US" sz="21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The game focuses on core 3D graphics concepts.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B01C4D-0CA8-1B19-ED06-8810771290B0}"/>
              </a:ext>
            </a:extLst>
          </p:cNvPr>
          <p:cNvSpPr/>
          <p:nvPr/>
        </p:nvSpPr>
        <p:spPr>
          <a:xfrm>
            <a:off x="3199030" y="-1807771"/>
            <a:ext cx="5864917" cy="1603862"/>
          </a:xfrm>
          <a:prstGeom prst="roundRect">
            <a:avLst/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Maze Runner - A 3D Interactive Maze Game</a:t>
            </a:r>
            <a:br>
              <a:rPr lang="en-US" sz="3200" dirty="0">
                <a:solidFill>
                  <a:schemeClr val="tx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Three.js (WebGL)</a:t>
            </a: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964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9DABF1-0023-7136-5BE0-9A484AC19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B6AAFA9E-9618-6072-FCD6-F82C3969576D}"/>
              </a:ext>
            </a:extLst>
          </p:cNvPr>
          <p:cNvSpPr/>
          <p:nvPr/>
        </p:nvSpPr>
        <p:spPr>
          <a:xfrm rot="16200000">
            <a:off x="6242612" y="2979763"/>
            <a:ext cx="698948" cy="602541"/>
          </a:xfrm>
          <a:prstGeom prst="triangl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5B20104C-824E-7F2A-4CBA-7D5804B85D72}"/>
              </a:ext>
            </a:extLst>
          </p:cNvPr>
          <p:cNvSpPr/>
          <p:nvPr/>
        </p:nvSpPr>
        <p:spPr>
          <a:xfrm rot="16200000">
            <a:off x="6266954" y="4072472"/>
            <a:ext cx="698948" cy="602541"/>
          </a:xfrm>
          <a:prstGeom prst="triangl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1AE3385-FA18-FAB6-A300-423C61E83015}"/>
              </a:ext>
            </a:extLst>
          </p:cNvPr>
          <p:cNvCxnSpPr>
            <a:cxnSpLocks/>
          </p:cNvCxnSpPr>
          <p:nvPr/>
        </p:nvCxnSpPr>
        <p:spPr>
          <a:xfrm>
            <a:off x="1498653" y="1605280"/>
            <a:ext cx="0" cy="4561058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12422653-5703-5C6B-3058-4AD43B721B92}"/>
              </a:ext>
            </a:extLst>
          </p:cNvPr>
          <p:cNvSpPr/>
          <p:nvPr/>
        </p:nvSpPr>
        <p:spPr>
          <a:xfrm>
            <a:off x="1259773" y="2030728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A9F1B7-AA78-8A6F-C440-139548E68F64}"/>
              </a:ext>
            </a:extLst>
          </p:cNvPr>
          <p:cNvSpPr txBox="1"/>
          <p:nvPr/>
        </p:nvSpPr>
        <p:spPr>
          <a:xfrm>
            <a:off x="1816371" y="1845295"/>
            <a:ext cx="17623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Objective &amp; Rules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C223029-9F28-77E0-FDC8-7566F3734543}"/>
              </a:ext>
            </a:extLst>
          </p:cNvPr>
          <p:cNvSpPr/>
          <p:nvPr/>
        </p:nvSpPr>
        <p:spPr>
          <a:xfrm>
            <a:off x="1366453" y="3438008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FE3BA31-0A1B-374F-097F-5DA97CF9FD09}"/>
              </a:ext>
            </a:extLst>
          </p:cNvPr>
          <p:cNvSpPr/>
          <p:nvPr/>
        </p:nvSpPr>
        <p:spPr>
          <a:xfrm>
            <a:off x="1366453" y="4530716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45364F-22C1-E3B2-DF73-636140698ECD}"/>
              </a:ext>
            </a:extLst>
          </p:cNvPr>
          <p:cNvSpPr txBox="1"/>
          <p:nvPr/>
        </p:nvSpPr>
        <p:spPr>
          <a:xfrm>
            <a:off x="1816370" y="3335100"/>
            <a:ext cx="1893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Technologies Used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2F9E9C-BD6E-F644-DF28-3CD8EC36EC18}"/>
              </a:ext>
            </a:extLst>
          </p:cNvPr>
          <p:cNvSpPr txBox="1"/>
          <p:nvPr/>
        </p:nvSpPr>
        <p:spPr>
          <a:xfrm>
            <a:off x="1816371" y="4332532"/>
            <a:ext cx="2044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Camera Techniques</a:t>
            </a:r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D5BD01B7-D3A6-DB99-1DC8-C91179D75C0A}"/>
              </a:ext>
            </a:extLst>
          </p:cNvPr>
          <p:cNvSpPr/>
          <p:nvPr/>
        </p:nvSpPr>
        <p:spPr>
          <a:xfrm rot="16200000">
            <a:off x="6216735" y="5177827"/>
            <a:ext cx="698948" cy="602541"/>
          </a:xfrm>
          <a:prstGeom prst="triangl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BB4ADDF-4746-A841-FC51-19BB5D9CDAE4}"/>
              </a:ext>
            </a:extLst>
          </p:cNvPr>
          <p:cNvSpPr/>
          <p:nvPr/>
        </p:nvSpPr>
        <p:spPr>
          <a:xfrm>
            <a:off x="4069082" y="1605280"/>
            <a:ext cx="6009633" cy="4646162"/>
          </a:xfrm>
          <a:prstGeom prst="roundRect">
            <a:avLst>
              <a:gd name="adj" fmla="val 9779"/>
            </a:avLst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7F6144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84630DF1-6C33-10FE-B455-93FF425533B2}"/>
              </a:ext>
            </a:extLst>
          </p:cNvPr>
          <p:cNvSpPr/>
          <p:nvPr/>
        </p:nvSpPr>
        <p:spPr>
          <a:xfrm rot="16200000">
            <a:off x="3530481" y="1911211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34C1A4B-8672-CC19-0227-06C9D2C310B1}"/>
              </a:ext>
            </a:extLst>
          </p:cNvPr>
          <p:cNvSpPr/>
          <p:nvPr/>
        </p:nvSpPr>
        <p:spPr>
          <a:xfrm>
            <a:off x="3163542" y="223449"/>
            <a:ext cx="5864917" cy="859521"/>
          </a:xfrm>
          <a:prstGeom prst="roundRect">
            <a:avLst>
              <a:gd name="adj" fmla="val 36171"/>
            </a:avLst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Graphics &amp; Technical Implementation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13983F-8C6C-7F2F-C319-98EE484AF5A8}"/>
              </a:ext>
            </a:extLst>
          </p:cNvPr>
          <p:cNvSpPr txBox="1"/>
          <p:nvPr/>
        </p:nvSpPr>
        <p:spPr>
          <a:xfrm>
            <a:off x="4617720" y="2491030"/>
            <a:ext cx="4410739" cy="2416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FB0A439-0609-E631-A6A3-6F40C32473BA}"/>
              </a:ext>
            </a:extLst>
          </p:cNvPr>
          <p:cNvSpPr txBox="1"/>
          <p:nvPr/>
        </p:nvSpPr>
        <p:spPr>
          <a:xfrm>
            <a:off x="4389714" y="1780642"/>
            <a:ext cx="520640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Objective: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Collect all coins.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Reach the exit to win.</a:t>
            </a:r>
          </a:p>
          <a:p>
            <a:pPr marL="457200" indent="-457200">
              <a:buFont typeface="Wingdings" panose="05000000000000000000" pitchFamily="2" charset="2"/>
              <a:buChar char="ü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Controls: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Move: W / A / S / D</a:t>
            </a:r>
          </a:p>
          <a:p>
            <a:pPr lvl="3"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	Arrow keys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Camera:</a:t>
            </a:r>
          </a:p>
          <a:p>
            <a:pPr lvl="2"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	Mouse movement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Restart:</a:t>
            </a:r>
          </a:p>
          <a:p>
            <a:pPr lvl="2"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Restart button after winning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AF06DF0-667C-BA57-2D68-5316EC356590}"/>
              </a:ext>
            </a:extLst>
          </p:cNvPr>
          <p:cNvSpPr/>
          <p:nvPr/>
        </p:nvSpPr>
        <p:spPr>
          <a:xfrm>
            <a:off x="1366453" y="5418801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738649-7D3E-71E6-3456-4EA2E2BD6CDA}"/>
              </a:ext>
            </a:extLst>
          </p:cNvPr>
          <p:cNvSpPr txBox="1"/>
          <p:nvPr/>
        </p:nvSpPr>
        <p:spPr>
          <a:xfrm>
            <a:off x="1816372" y="5373017"/>
            <a:ext cx="19688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Logic Flow</a:t>
            </a:r>
          </a:p>
        </p:txBody>
      </p:sp>
    </p:spTree>
    <p:extLst>
      <p:ext uri="{BB962C8B-B14F-4D97-AF65-F5344CB8AC3E}">
        <p14:creationId xmlns:p14="http://schemas.microsoft.com/office/powerpoint/2010/main" val="3590617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C618F2-15E6-986F-7CE8-F5649EE66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538C11DC-F3D2-6418-CC94-7DFCC4AA1036}"/>
              </a:ext>
            </a:extLst>
          </p:cNvPr>
          <p:cNvSpPr/>
          <p:nvPr/>
        </p:nvSpPr>
        <p:spPr>
          <a:xfrm rot="16200000">
            <a:off x="4311253" y="3006855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E04D4A96-BD5D-5A59-F290-DC968E700A87}"/>
              </a:ext>
            </a:extLst>
          </p:cNvPr>
          <p:cNvSpPr/>
          <p:nvPr/>
        </p:nvSpPr>
        <p:spPr>
          <a:xfrm rot="16200000">
            <a:off x="6266954" y="4072472"/>
            <a:ext cx="698948" cy="602541"/>
          </a:xfrm>
          <a:prstGeom prst="triangl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1B0A50-4A78-A958-1E40-80F7D342E34A}"/>
              </a:ext>
            </a:extLst>
          </p:cNvPr>
          <p:cNvCxnSpPr>
            <a:cxnSpLocks/>
          </p:cNvCxnSpPr>
          <p:nvPr/>
        </p:nvCxnSpPr>
        <p:spPr>
          <a:xfrm>
            <a:off x="1498653" y="1605280"/>
            <a:ext cx="0" cy="4561058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708D009F-486C-CA38-F393-9773C0C4E100}"/>
              </a:ext>
            </a:extLst>
          </p:cNvPr>
          <p:cNvSpPr/>
          <p:nvPr/>
        </p:nvSpPr>
        <p:spPr>
          <a:xfrm>
            <a:off x="1366453" y="1985040"/>
            <a:ext cx="265176" cy="265176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2592EC-A6D4-1100-131F-B61B5969B684}"/>
              </a:ext>
            </a:extLst>
          </p:cNvPr>
          <p:cNvSpPr txBox="1"/>
          <p:nvPr/>
        </p:nvSpPr>
        <p:spPr>
          <a:xfrm>
            <a:off x="1816371" y="1906255"/>
            <a:ext cx="2044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Objective &amp; Rules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0724866-4B94-6DC7-13AC-3ECA74B39017}"/>
              </a:ext>
            </a:extLst>
          </p:cNvPr>
          <p:cNvSpPr/>
          <p:nvPr/>
        </p:nvSpPr>
        <p:spPr>
          <a:xfrm>
            <a:off x="1255029" y="3200400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741B4A6-E2C1-CE89-8182-3903E53C8668}"/>
              </a:ext>
            </a:extLst>
          </p:cNvPr>
          <p:cNvSpPr/>
          <p:nvPr/>
        </p:nvSpPr>
        <p:spPr>
          <a:xfrm>
            <a:off x="1366453" y="4713596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E45041-CC17-F8E8-1FFB-237B00F31EC7}"/>
              </a:ext>
            </a:extLst>
          </p:cNvPr>
          <p:cNvSpPr txBox="1"/>
          <p:nvPr/>
        </p:nvSpPr>
        <p:spPr>
          <a:xfrm>
            <a:off x="1782556" y="3013501"/>
            <a:ext cx="24541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Technologies Used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A232A84-8585-FCB3-D3A2-DA528CBC1F6A}"/>
              </a:ext>
            </a:extLst>
          </p:cNvPr>
          <p:cNvSpPr txBox="1"/>
          <p:nvPr/>
        </p:nvSpPr>
        <p:spPr>
          <a:xfrm>
            <a:off x="1816371" y="4515412"/>
            <a:ext cx="2044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Camera Techniques</a:t>
            </a:r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52384D0-A90D-63F2-CE2F-0B9D611C4CE5}"/>
              </a:ext>
            </a:extLst>
          </p:cNvPr>
          <p:cNvSpPr/>
          <p:nvPr/>
        </p:nvSpPr>
        <p:spPr>
          <a:xfrm rot="16200000">
            <a:off x="6216735" y="5177827"/>
            <a:ext cx="698948" cy="602541"/>
          </a:xfrm>
          <a:prstGeom prst="triangl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C8023C0-CE5A-401B-28FC-53673557836C}"/>
              </a:ext>
            </a:extLst>
          </p:cNvPr>
          <p:cNvSpPr/>
          <p:nvPr/>
        </p:nvSpPr>
        <p:spPr>
          <a:xfrm>
            <a:off x="4820923" y="1605280"/>
            <a:ext cx="5318755" cy="4646162"/>
          </a:xfrm>
          <a:prstGeom prst="roundRect">
            <a:avLst>
              <a:gd name="adj" fmla="val 9779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7F6144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A347A58-F654-3F5F-046B-FADC5C9E2FF5}"/>
              </a:ext>
            </a:extLst>
          </p:cNvPr>
          <p:cNvSpPr/>
          <p:nvPr/>
        </p:nvSpPr>
        <p:spPr>
          <a:xfrm rot="16200000">
            <a:off x="5445256" y="1889109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E241E5DD-62B8-89F8-53F2-0A04567AC4F1}"/>
              </a:ext>
            </a:extLst>
          </p:cNvPr>
          <p:cNvSpPr/>
          <p:nvPr/>
        </p:nvSpPr>
        <p:spPr>
          <a:xfrm>
            <a:off x="3163542" y="223449"/>
            <a:ext cx="5864917" cy="859521"/>
          </a:xfrm>
          <a:prstGeom prst="roundRect">
            <a:avLst>
              <a:gd name="adj" fmla="val 36171"/>
            </a:avLst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Graphics &amp; Technical Implementation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395B61-9B5D-AF07-F872-A3114D189377}"/>
              </a:ext>
            </a:extLst>
          </p:cNvPr>
          <p:cNvSpPr txBox="1"/>
          <p:nvPr/>
        </p:nvSpPr>
        <p:spPr>
          <a:xfrm>
            <a:off x="5034498" y="1823665"/>
            <a:ext cx="520640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Technologies: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HTML5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JavaScript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Three.js (WebGL)</a:t>
            </a:r>
          </a:p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Why Three.js?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Easy WebGL abstraction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Real-time 3D rendering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Good camera and lighting support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8D33CF2-5EB5-382E-5973-2434BD72C113}"/>
              </a:ext>
            </a:extLst>
          </p:cNvPr>
          <p:cNvSpPr/>
          <p:nvPr/>
        </p:nvSpPr>
        <p:spPr>
          <a:xfrm>
            <a:off x="1366453" y="5601681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2EC246-F8E9-088A-C02E-311913760D90}"/>
              </a:ext>
            </a:extLst>
          </p:cNvPr>
          <p:cNvSpPr txBox="1"/>
          <p:nvPr/>
        </p:nvSpPr>
        <p:spPr>
          <a:xfrm>
            <a:off x="1816372" y="5555897"/>
            <a:ext cx="19688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Logic Flow</a:t>
            </a:r>
          </a:p>
        </p:txBody>
      </p:sp>
    </p:spTree>
    <p:extLst>
      <p:ext uri="{BB962C8B-B14F-4D97-AF65-F5344CB8AC3E}">
        <p14:creationId xmlns:p14="http://schemas.microsoft.com/office/powerpoint/2010/main" val="712444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E03E94-1C4D-2705-9FDD-EF2B1B1B4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16213CF3-9EB4-C894-A50D-BD8AF088AC71}"/>
              </a:ext>
            </a:extLst>
          </p:cNvPr>
          <p:cNvSpPr/>
          <p:nvPr/>
        </p:nvSpPr>
        <p:spPr>
          <a:xfrm rot="16200000">
            <a:off x="6242612" y="2979763"/>
            <a:ext cx="698948" cy="602541"/>
          </a:xfrm>
          <a:prstGeom prst="triangl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4CA0C88F-E333-AFF4-3F40-FA8B8FC3AAB9}"/>
              </a:ext>
            </a:extLst>
          </p:cNvPr>
          <p:cNvSpPr/>
          <p:nvPr/>
        </p:nvSpPr>
        <p:spPr>
          <a:xfrm rot="16200000">
            <a:off x="3756481" y="4170020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C83A914-7630-B68E-DCA8-C4423F51286A}"/>
              </a:ext>
            </a:extLst>
          </p:cNvPr>
          <p:cNvCxnSpPr>
            <a:cxnSpLocks/>
          </p:cNvCxnSpPr>
          <p:nvPr/>
        </p:nvCxnSpPr>
        <p:spPr>
          <a:xfrm>
            <a:off x="1498653" y="1605280"/>
            <a:ext cx="0" cy="4561058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A7BED9DB-4474-108D-45ED-297E14142CCC}"/>
              </a:ext>
            </a:extLst>
          </p:cNvPr>
          <p:cNvSpPr/>
          <p:nvPr/>
        </p:nvSpPr>
        <p:spPr>
          <a:xfrm>
            <a:off x="1366453" y="1848748"/>
            <a:ext cx="265176" cy="265176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B47C51-8D12-6395-66BB-47B21E30201A}"/>
              </a:ext>
            </a:extLst>
          </p:cNvPr>
          <p:cNvSpPr txBox="1"/>
          <p:nvPr/>
        </p:nvSpPr>
        <p:spPr>
          <a:xfrm>
            <a:off x="1816371" y="1692895"/>
            <a:ext cx="1988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Objective &amp; Rules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8AA8763-B884-DD02-62C4-983F3D84EA44}"/>
              </a:ext>
            </a:extLst>
          </p:cNvPr>
          <p:cNvSpPr/>
          <p:nvPr/>
        </p:nvSpPr>
        <p:spPr>
          <a:xfrm>
            <a:off x="1366453" y="2748177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492CF64-DFE2-199B-AFA8-CB9E1B159445}"/>
              </a:ext>
            </a:extLst>
          </p:cNvPr>
          <p:cNvSpPr/>
          <p:nvPr/>
        </p:nvSpPr>
        <p:spPr>
          <a:xfrm>
            <a:off x="1270053" y="4107826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1B68A6-EC13-8676-D74F-D837ED4DE1EC}"/>
              </a:ext>
            </a:extLst>
          </p:cNvPr>
          <p:cNvSpPr txBox="1"/>
          <p:nvPr/>
        </p:nvSpPr>
        <p:spPr>
          <a:xfrm>
            <a:off x="1816370" y="2645269"/>
            <a:ext cx="1893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Technologies Used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3FD03C-2A2C-E75D-D718-D205B1269ADA}"/>
              </a:ext>
            </a:extLst>
          </p:cNvPr>
          <p:cNvSpPr txBox="1"/>
          <p:nvPr/>
        </p:nvSpPr>
        <p:spPr>
          <a:xfrm>
            <a:off x="1816370" y="3997890"/>
            <a:ext cx="2044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Camera Techniques</a:t>
            </a:r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193CD62E-A55B-0B50-B387-4F94973F172B}"/>
              </a:ext>
            </a:extLst>
          </p:cNvPr>
          <p:cNvSpPr/>
          <p:nvPr/>
        </p:nvSpPr>
        <p:spPr>
          <a:xfrm rot="16200000">
            <a:off x="6216735" y="5177827"/>
            <a:ext cx="698948" cy="602541"/>
          </a:xfrm>
          <a:prstGeom prst="triangl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788094F-FC06-7B82-58A4-296E55C881EF}"/>
              </a:ext>
            </a:extLst>
          </p:cNvPr>
          <p:cNvSpPr/>
          <p:nvPr/>
        </p:nvSpPr>
        <p:spPr>
          <a:xfrm>
            <a:off x="4384043" y="1605280"/>
            <a:ext cx="5318755" cy="4646162"/>
          </a:xfrm>
          <a:prstGeom prst="roundRect">
            <a:avLst>
              <a:gd name="adj" fmla="val 9779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7F6144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83E3783-D41D-969F-95D8-AF6D0B0BCCC0}"/>
              </a:ext>
            </a:extLst>
          </p:cNvPr>
          <p:cNvSpPr/>
          <p:nvPr/>
        </p:nvSpPr>
        <p:spPr>
          <a:xfrm rot="16200000">
            <a:off x="4559933" y="1890182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E53B0DC-0F4A-F68E-0AB4-C24A8579DD42}"/>
              </a:ext>
            </a:extLst>
          </p:cNvPr>
          <p:cNvSpPr/>
          <p:nvPr/>
        </p:nvSpPr>
        <p:spPr>
          <a:xfrm>
            <a:off x="3163542" y="223449"/>
            <a:ext cx="5864917" cy="859521"/>
          </a:xfrm>
          <a:prstGeom prst="roundRect">
            <a:avLst>
              <a:gd name="adj" fmla="val 36171"/>
            </a:avLst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Graphics &amp; Technical Implementation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A4B661-122A-8322-1605-1289C3F0EEA5}"/>
              </a:ext>
            </a:extLst>
          </p:cNvPr>
          <p:cNvSpPr txBox="1"/>
          <p:nvPr/>
        </p:nvSpPr>
        <p:spPr>
          <a:xfrm>
            <a:off x="4617720" y="2491030"/>
            <a:ext cx="4410739" cy="2416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33C765-5294-4CED-4B36-6EFD134A5065}"/>
              </a:ext>
            </a:extLst>
          </p:cNvPr>
          <p:cNvSpPr txBox="1"/>
          <p:nvPr/>
        </p:nvSpPr>
        <p:spPr>
          <a:xfrm>
            <a:off x="4547191" y="2116094"/>
            <a:ext cx="520640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Camera System: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Third-person camera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Camera follows the player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Mouse controls camera rotation</a:t>
            </a:r>
          </a:p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Transformations: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Rotation using yaw &amp; pitch</a:t>
            </a:r>
          </a:p>
          <a:p>
            <a:pPr marL="914400" lvl="1" indent="-457200">
              <a:buFont typeface="Courier New" panose="02070309020205020404" pitchFamily="49" charset="0"/>
              <a:buChar char="o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Camera offset relative to player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4D36D05-C61F-F3D3-1BAD-C166E9EA74C8}"/>
              </a:ext>
            </a:extLst>
          </p:cNvPr>
          <p:cNvSpPr/>
          <p:nvPr/>
        </p:nvSpPr>
        <p:spPr>
          <a:xfrm>
            <a:off x="1366453" y="5561041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35083D-41F8-5F89-91B6-D42ADD867716}"/>
              </a:ext>
            </a:extLst>
          </p:cNvPr>
          <p:cNvSpPr txBox="1"/>
          <p:nvPr/>
        </p:nvSpPr>
        <p:spPr>
          <a:xfrm>
            <a:off x="1816372" y="5515257"/>
            <a:ext cx="19688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Logic Flow</a:t>
            </a:r>
          </a:p>
        </p:txBody>
      </p:sp>
    </p:spTree>
    <p:extLst>
      <p:ext uri="{BB962C8B-B14F-4D97-AF65-F5344CB8AC3E}">
        <p14:creationId xmlns:p14="http://schemas.microsoft.com/office/powerpoint/2010/main" val="4006691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BC0BD-0C9E-C6A5-A6F7-D542016B5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6265323-ED50-B164-5093-994F94F881F8}"/>
              </a:ext>
            </a:extLst>
          </p:cNvPr>
          <p:cNvSpPr/>
          <p:nvPr/>
        </p:nvSpPr>
        <p:spPr>
          <a:xfrm rot="16200000">
            <a:off x="6242612" y="2979763"/>
            <a:ext cx="698948" cy="602541"/>
          </a:xfrm>
          <a:prstGeom prst="triangl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04D7607-10B2-6D24-1819-5FC67D337D74}"/>
              </a:ext>
            </a:extLst>
          </p:cNvPr>
          <p:cNvSpPr/>
          <p:nvPr/>
        </p:nvSpPr>
        <p:spPr>
          <a:xfrm rot="16200000">
            <a:off x="6266954" y="4072472"/>
            <a:ext cx="698948" cy="602541"/>
          </a:xfrm>
          <a:prstGeom prst="triangl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1C2F67-60DC-E97A-FE32-303DE4D1CDA7}"/>
              </a:ext>
            </a:extLst>
          </p:cNvPr>
          <p:cNvCxnSpPr>
            <a:cxnSpLocks/>
          </p:cNvCxnSpPr>
          <p:nvPr/>
        </p:nvCxnSpPr>
        <p:spPr>
          <a:xfrm>
            <a:off x="1498653" y="1605280"/>
            <a:ext cx="0" cy="4561058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11A5C3D-E5B5-B1FE-23BE-AD963FA883CA}"/>
              </a:ext>
            </a:extLst>
          </p:cNvPr>
          <p:cNvSpPr/>
          <p:nvPr/>
        </p:nvSpPr>
        <p:spPr>
          <a:xfrm>
            <a:off x="1374730" y="1947305"/>
            <a:ext cx="265176" cy="265176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556003-EF82-E9E8-7B38-F51AA36EFCA7}"/>
              </a:ext>
            </a:extLst>
          </p:cNvPr>
          <p:cNvSpPr txBox="1"/>
          <p:nvPr/>
        </p:nvSpPr>
        <p:spPr>
          <a:xfrm>
            <a:off x="1816371" y="1835135"/>
            <a:ext cx="19688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Objective &amp; Rules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0B8E264-88DB-FA74-02C1-3AA576AB4231}"/>
              </a:ext>
            </a:extLst>
          </p:cNvPr>
          <p:cNvSpPr/>
          <p:nvPr/>
        </p:nvSpPr>
        <p:spPr>
          <a:xfrm>
            <a:off x="1366453" y="2848728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EC09836-8348-E189-326A-4D4DF9F778E8}"/>
              </a:ext>
            </a:extLst>
          </p:cNvPr>
          <p:cNvSpPr/>
          <p:nvPr/>
        </p:nvSpPr>
        <p:spPr>
          <a:xfrm>
            <a:off x="1366453" y="3900796"/>
            <a:ext cx="264400" cy="2644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15D24D-C696-E725-9E38-4A261C093198}"/>
              </a:ext>
            </a:extLst>
          </p:cNvPr>
          <p:cNvSpPr txBox="1"/>
          <p:nvPr/>
        </p:nvSpPr>
        <p:spPr>
          <a:xfrm>
            <a:off x="1816370" y="2745820"/>
            <a:ext cx="1893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Technologies Used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6403A5-BC98-244D-5EE8-4ECC02265AEF}"/>
              </a:ext>
            </a:extLst>
          </p:cNvPr>
          <p:cNvSpPr txBox="1"/>
          <p:nvPr/>
        </p:nvSpPr>
        <p:spPr>
          <a:xfrm>
            <a:off x="1816371" y="3702612"/>
            <a:ext cx="2044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Camera Techniques</a:t>
            </a:r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616570F-7EE0-55D0-BEC0-99D60422277D}"/>
              </a:ext>
            </a:extLst>
          </p:cNvPr>
          <p:cNvSpPr/>
          <p:nvPr/>
        </p:nvSpPr>
        <p:spPr>
          <a:xfrm rot="16200000">
            <a:off x="4082278" y="5164946"/>
            <a:ext cx="698948" cy="602541"/>
          </a:xfrm>
          <a:prstGeom prst="triangl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02D826E-0E91-6ECF-FD24-6FDC406B5933}"/>
              </a:ext>
            </a:extLst>
          </p:cNvPr>
          <p:cNvSpPr/>
          <p:nvPr/>
        </p:nvSpPr>
        <p:spPr>
          <a:xfrm>
            <a:off x="4658363" y="1605280"/>
            <a:ext cx="5318755" cy="4646162"/>
          </a:xfrm>
          <a:prstGeom prst="roundRect">
            <a:avLst>
              <a:gd name="adj" fmla="val 9779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7F6144"/>
              </a:solidFill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9E6C949-F804-53A6-F176-EDC9F7AEF73D}"/>
              </a:ext>
            </a:extLst>
          </p:cNvPr>
          <p:cNvSpPr/>
          <p:nvPr/>
        </p:nvSpPr>
        <p:spPr>
          <a:xfrm rot="16200000">
            <a:off x="5037456" y="1940342"/>
            <a:ext cx="698948" cy="602541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BF194D59-E92D-10E5-9FF3-B43E2A845528}"/>
              </a:ext>
            </a:extLst>
          </p:cNvPr>
          <p:cNvSpPr/>
          <p:nvPr/>
        </p:nvSpPr>
        <p:spPr>
          <a:xfrm>
            <a:off x="3163542" y="223449"/>
            <a:ext cx="5864917" cy="859521"/>
          </a:xfrm>
          <a:prstGeom prst="roundRect">
            <a:avLst>
              <a:gd name="adj" fmla="val 36171"/>
            </a:avLst>
          </a:prstGeom>
          <a:solidFill>
            <a:schemeClr val="bg1">
              <a:lumMod val="8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Graphics &amp; Technical Implementation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EB2D7A-41C7-AA13-7A13-B86262451545}"/>
              </a:ext>
            </a:extLst>
          </p:cNvPr>
          <p:cNvSpPr txBox="1"/>
          <p:nvPr/>
        </p:nvSpPr>
        <p:spPr>
          <a:xfrm>
            <a:off x="5113738" y="1688390"/>
            <a:ext cx="4638026" cy="4549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marR="0" lvl="0" indent="-5143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Player moves inside maze</a:t>
            </a:r>
          </a:p>
          <a:p>
            <a:pPr marL="514350" marR="0" lvl="0" indent="-5143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Collides with walls</a:t>
            </a:r>
          </a:p>
          <a:p>
            <a:pPr marL="514350" marR="0" lvl="0" indent="-5143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Collects coins</a:t>
            </a:r>
          </a:p>
          <a:p>
            <a:pPr marL="514350" marR="0" lvl="0" indent="-5143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Timer increases</a:t>
            </a:r>
          </a:p>
          <a:p>
            <a:pPr marL="514350" marR="0" lvl="0" indent="-5143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Player reaches exit</a:t>
            </a:r>
          </a:p>
          <a:p>
            <a:pPr marL="514350" marR="0" lvl="0" indent="-5143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Timer stops</a:t>
            </a:r>
          </a:p>
          <a:p>
            <a:pPr marL="514350" marR="0" lvl="0" indent="-51435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9EAE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Win screen appears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09843BD-4B85-E421-CF55-9D387292B385}"/>
              </a:ext>
            </a:extLst>
          </p:cNvPr>
          <p:cNvSpPr/>
          <p:nvPr/>
        </p:nvSpPr>
        <p:spPr>
          <a:xfrm>
            <a:off x="1270053" y="516870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059EB0-ED13-B86D-796C-E4F78D52FD77}"/>
              </a:ext>
            </a:extLst>
          </p:cNvPr>
          <p:cNvSpPr txBox="1"/>
          <p:nvPr/>
        </p:nvSpPr>
        <p:spPr>
          <a:xfrm>
            <a:off x="1799464" y="5050719"/>
            <a:ext cx="19688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Game Logic Flow</a:t>
            </a:r>
          </a:p>
        </p:txBody>
      </p:sp>
    </p:spTree>
    <p:extLst>
      <p:ext uri="{BB962C8B-B14F-4D97-AF65-F5344CB8AC3E}">
        <p14:creationId xmlns:p14="http://schemas.microsoft.com/office/powerpoint/2010/main" val="4257025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E757B-B35D-2A61-8AAB-27F54454B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2611EC8-513B-37B5-868B-05794F6E6729}"/>
              </a:ext>
            </a:extLst>
          </p:cNvPr>
          <p:cNvGrpSpPr/>
          <p:nvPr/>
        </p:nvGrpSpPr>
        <p:grpSpPr>
          <a:xfrm>
            <a:off x="3028707" y="489410"/>
            <a:ext cx="6134586" cy="6134583"/>
            <a:chOff x="521683" y="1722120"/>
            <a:chExt cx="2696309" cy="2696308"/>
          </a:xfrm>
          <a:solidFill>
            <a:srgbClr val="0070C0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0F28C22-7D4C-E0AB-1A02-919B8434FCCB}"/>
                </a:ext>
              </a:extLst>
            </p:cNvPr>
            <p:cNvSpPr/>
            <p:nvPr/>
          </p:nvSpPr>
          <p:spPr>
            <a:xfrm>
              <a:off x="2886341" y="2959245"/>
              <a:ext cx="331651" cy="388648"/>
            </a:xfrm>
            <a:custGeom>
              <a:avLst/>
              <a:gdLst>
                <a:gd name="connsiteX0" fmla="*/ 326045 w 331651"/>
                <a:gd name="connsiteY0" fmla="*/ 0 h 388648"/>
                <a:gd name="connsiteX1" fmla="*/ 331651 w 331651"/>
                <a:gd name="connsiteY1" fmla="*/ 111029 h 388648"/>
                <a:gd name="connsiteX2" fmla="*/ 324691 w 331651"/>
                <a:gd name="connsiteY2" fmla="*/ 248870 h 388648"/>
                <a:gd name="connsiteX3" fmla="*/ 317446 w 331651"/>
                <a:gd name="connsiteY3" fmla="*/ 296338 h 388648"/>
                <a:gd name="connsiteX4" fmla="*/ 236326 w 331651"/>
                <a:gd name="connsiteY4" fmla="*/ 308718 h 388648"/>
                <a:gd name="connsiteX5" fmla="*/ 38355 w 331651"/>
                <a:gd name="connsiteY5" fmla="*/ 370172 h 388648"/>
                <a:gd name="connsiteX6" fmla="*/ 0 w 331651"/>
                <a:gd name="connsiteY6" fmla="*/ 388648 h 388648"/>
                <a:gd name="connsiteX7" fmla="*/ 16731 w 331651"/>
                <a:gd name="connsiteY7" fmla="*/ 323580 h 388648"/>
                <a:gd name="connsiteX8" fmla="*/ 38158 w 331651"/>
                <a:gd name="connsiteY8" fmla="*/ 111029 h 388648"/>
                <a:gd name="connsiteX9" fmla="*/ 35529 w 331651"/>
                <a:gd name="connsiteY9" fmla="*/ 58964 h 388648"/>
                <a:gd name="connsiteX10" fmla="*/ 47977 w 331651"/>
                <a:gd name="connsiteY10" fmla="*/ 54408 h 388648"/>
                <a:gd name="connsiteX11" fmla="*/ 311036 w 331651"/>
                <a:gd name="connsiteY11" fmla="*/ 758 h 388648"/>
                <a:gd name="connsiteX12" fmla="*/ 326045 w 331651"/>
                <a:gd name="connsiteY12" fmla="*/ 0 h 388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1651" h="388648">
                  <a:moveTo>
                    <a:pt x="326045" y="0"/>
                  </a:moveTo>
                  <a:lnTo>
                    <a:pt x="331651" y="111029"/>
                  </a:lnTo>
                  <a:cubicBezTo>
                    <a:pt x="331651" y="157564"/>
                    <a:pt x="329293" y="203549"/>
                    <a:pt x="324691" y="248870"/>
                  </a:cubicBezTo>
                  <a:lnTo>
                    <a:pt x="317446" y="296338"/>
                  </a:lnTo>
                  <a:lnTo>
                    <a:pt x="236326" y="308718"/>
                  </a:lnTo>
                  <a:cubicBezTo>
                    <a:pt x="167670" y="322767"/>
                    <a:pt x="101444" y="343487"/>
                    <a:pt x="38355" y="370172"/>
                  </a:cubicBezTo>
                  <a:lnTo>
                    <a:pt x="0" y="388648"/>
                  </a:lnTo>
                  <a:lnTo>
                    <a:pt x="16731" y="323580"/>
                  </a:lnTo>
                  <a:cubicBezTo>
                    <a:pt x="30780" y="254924"/>
                    <a:pt x="38158" y="183838"/>
                    <a:pt x="38158" y="111029"/>
                  </a:cubicBezTo>
                  <a:lnTo>
                    <a:pt x="35529" y="58964"/>
                  </a:lnTo>
                  <a:lnTo>
                    <a:pt x="47977" y="54408"/>
                  </a:lnTo>
                  <a:cubicBezTo>
                    <a:pt x="132406" y="28148"/>
                    <a:pt x="220394" y="9964"/>
                    <a:pt x="311036" y="758"/>
                  </a:cubicBezTo>
                  <a:lnTo>
                    <a:pt x="32604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32B78E5-CC3C-B2E0-1CA0-004667DFDF94}"/>
                </a:ext>
              </a:extLst>
            </p:cNvPr>
            <p:cNvSpPr/>
            <p:nvPr/>
          </p:nvSpPr>
          <p:spPr>
            <a:xfrm>
              <a:off x="521683" y="1722120"/>
              <a:ext cx="2690702" cy="2696308"/>
            </a:xfrm>
            <a:custGeom>
              <a:avLst/>
              <a:gdLst>
                <a:gd name="connsiteX0" fmla="*/ 1348154 w 2690702"/>
                <a:gd name="connsiteY0" fmla="*/ 0 h 2696308"/>
                <a:gd name="connsiteX1" fmla="*/ 2689348 w 2690702"/>
                <a:gd name="connsiteY1" fmla="*/ 1210313 h 2696308"/>
                <a:gd name="connsiteX2" fmla="*/ 2690702 w 2690702"/>
                <a:gd name="connsiteY2" fmla="*/ 1237125 h 2696308"/>
                <a:gd name="connsiteX3" fmla="*/ 2675693 w 2690702"/>
                <a:gd name="connsiteY3" fmla="*/ 1237883 h 2696308"/>
                <a:gd name="connsiteX4" fmla="*/ 2412634 w 2690702"/>
                <a:gd name="connsiteY4" fmla="*/ 1291533 h 2696308"/>
                <a:gd name="connsiteX5" fmla="*/ 2400186 w 2690702"/>
                <a:gd name="connsiteY5" fmla="*/ 1296089 h 2696308"/>
                <a:gd name="connsiteX6" fmla="*/ 2397370 w 2690702"/>
                <a:gd name="connsiteY6" fmla="*/ 1240321 h 2696308"/>
                <a:gd name="connsiteX7" fmla="*/ 1348154 w 2690702"/>
                <a:gd name="connsiteY7" fmla="*/ 293493 h 2696308"/>
                <a:gd name="connsiteX8" fmla="*/ 293493 w 2690702"/>
                <a:gd name="connsiteY8" fmla="*/ 1348154 h 2696308"/>
                <a:gd name="connsiteX9" fmla="*/ 1348154 w 2690702"/>
                <a:gd name="connsiteY9" fmla="*/ 2402815 h 2696308"/>
                <a:gd name="connsiteX10" fmla="*/ 1455987 w 2690702"/>
                <a:gd name="connsiteY10" fmla="*/ 2397370 h 2696308"/>
                <a:gd name="connsiteX11" fmla="*/ 1479585 w 2690702"/>
                <a:gd name="connsiteY11" fmla="*/ 2393769 h 2696308"/>
                <a:gd name="connsiteX12" fmla="*/ 1472340 w 2690702"/>
                <a:gd name="connsiteY12" fmla="*/ 2441236 h 2696308"/>
                <a:gd name="connsiteX13" fmla="*/ 1465380 w 2690702"/>
                <a:gd name="connsiteY13" fmla="*/ 2579077 h 2696308"/>
                <a:gd name="connsiteX14" fmla="*/ 1470986 w 2690702"/>
                <a:gd name="connsiteY14" fmla="*/ 2690106 h 2696308"/>
                <a:gd name="connsiteX15" fmla="*/ 1348154 w 2690702"/>
                <a:gd name="connsiteY15" fmla="*/ 2696308 h 2696308"/>
                <a:gd name="connsiteX16" fmla="*/ 0 w 2690702"/>
                <a:gd name="connsiteY16" fmla="*/ 1348154 h 2696308"/>
                <a:gd name="connsiteX17" fmla="*/ 1348154 w 2690702"/>
                <a:gd name="connsiteY17" fmla="*/ 0 h 26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90702" h="2696308">
                  <a:moveTo>
                    <a:pt x="1348154" y="0"/>
                  </a:moveTo>
                  <a:cubicBezTo>
                    <a:pt x="2046184" y="0"/>
                    <a:pt x="2620309" y="530498"/>
                    <a:pt x="2689348" y="1210313"/>
                  </a:cubicBezTo>
                  <a:lnTo>
                    <a:pt x="2690702" y="1237125"/>
                  </a:lnTo>
                  <a:lnTo>
                    <a:pt x="2675693" y="1237883"/>
                  </a:lnTo>
                  <a:cubicBezTo>
                    <a:pt x="2585051" y="1247089"/>
                    <a:pt x="2497063" y="1265273"/>
                    <a:pt x="2412634" y="1291533"/>
                  </a:cubicBezTo>
                  <a:lnTo>
                    <a:pt x="2400186" y="1296089"/>
                  </a:lnTo>
                  <a:lnTo>
                    <a:pt x="2397370" y="1240321"/>
                  </a:lnTo>
                  <a:cubicBezTo>
                    <a:pt x="2343361" y="708502"/>
                    <a:pt x="1894222" y="293493"/>
                    <a:pt x="1348154" y="293493"/>
                  </a:cubicBezTo>
                  <a:cubicBezTo>
                    <a:pt x="765681" y="293493"/>
                    <a:pt x="293493" y="765681"/>
                    <a:pt x="293493" y="1348154"/>
                  </a:cubicBezTo>
                  <a:cubicBezTo>
                    <a:pt x="293493" y="1930627"/>
                    <a:pt x="765681" y="2402815"/>
                    <a:pt x="1348154" y="2402815"/>
                  </a:cubicBezTo>
                  <a:cubicBezTo>
                    <a:pt x="1384558" y="2402815"/>
                    <a:pt x="1420532" y="2400971"/>
                    <a:pt x="1455987" y="2397370"/>
                  </a:cubicBezTo>
                  <a:lnTo>
                    <a:pt x="1479585" y="2393769"/>
                  </a:lnTo>
                  <a:lnTo>
                    <a:pt x="1472340" y="2441236"/>
                  </a:lnTo>
                  <a:cubicBezTo>
                    <a:pt x="1467738" y="2486557"/>
                    <a:pt x="1465380" y="2532542"/>
                    <a:pt x="1465380" y="2579077"/>
                  </a:cubicBezTo>
                  <a:lnTo>
                    <a:pt x="1470986" y="2690106"/>
                  </a:lnTo>
                  <a:lnTo>
                    <a:pt x="1348154" y="2696308"/>
                  </a:lnTo>
                  <a:cubicBezTo>
                    <a:pt x="603589" y="2696308"/>
                    <a:pt x="0" y="2092719"/>
                    <a:pt x="0" y="1348154"/>
                  </a:cubicBezTo>
                  <a:cubicBezTo>
                    <a:pt x="0" y="603589"/>
                    <a:pt x="603589" y="0"/>
                    <a:pt x="134815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E052D9A-B0D3-AFF5-37A1-5F2DBC941B3E}"/>
              </a:ext>
            </a:extLst>
          </p:cNvPr>
          <p:cNvGrpSpPr/>
          <p:nvPr/>
        </p:nvGrpSpPr>
        <p:grpSpPr>
          <a:xfrm>
            <a:off x="3032983" y="489410"/>
            <a:ext cx="6126440" cy="6134583"/>
            <a:chOff x="9059661" y="2011680"/>
            <a:chExt cx="2692729" cy="2696308"/>
          </a:xfrm>
          <a:solidFill>
            <a:srgbClr val="FA0000"/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8D47DFD-F9F4-A38C-A0E8-749D081F7BEF}"/>
                </a:ext>
              </a:extLst>
            </p:cNvPr>
            <p:cNvSpPr/>
            <p:nvPr/>
          </p:nvSpPr>
          <p:spPr>
            <a:xfrm>
              <a:off x="9077575" y="2011680"/>
              <a:ext cx="2674815" cy="2696308"/>
            </a:xfrm>
            <a:custGeom>
              <a:avLst/>
              <a:gdLst>
                <a:gd name="connsiteX0" fmla="*/ 1326661 w 2674815"/>
                <a:gd name="connsiteY0" fmla="*/ 0 h 2696308"/>
                <a:gd name="connsiteX1" fmla="*/ 2674815 w 2674815"/>
                <a:gd name="connsiteY1" fmla="*/ 1348154 h 2696308"/>
                <a:gd name="connsiteX2" fmla="*/ 1326661 w 2674815"/>
                <a:gd name="connsiteY2" fmla="*/ 2696308 h 2696308"/>
                <a:gd name="connsiteX3" fmla="*/ 1054961 w 2674815"/>
                <a:gd name="connsiteY3" fmla="*/ 2668918 h 2696308"/>
                <a:gd name="connsiteX4" fmla="*/ 941753 w 2674815"/>
                <a:gd name="connsiteY4" fmla="*/ 2639810 h 2696308"/>
                <a:gd name="connsiteX5" fmla="*/ 956286 w 2674815"/>
                <a:gd name="connsiteY5" fmla="*/ 2544589 h 2696308"/>
                <a:gd name="connsiteX6" fmla="*/ 963246 w 2674815"/>
                <a:gd name="connsiteY6" fmla="*/ 2406748 h 2696308"/>
                <a:gd name="connsiteX7" fmla="*/ 959667 w 2674815"/>
                <a:gd name="connsiteY7" fmla="*/ 2335866 h 2696308"/>
                <a:gd name="connsiteX8" fmla="*/ 1013037 w 2674815"/>
                <a:gd name="connsiteY8" fmla="*/ 2355400 h 2696308"/>
                <a:gd name="connsiteX9" fmla="*/ 1326661 w 2674815"/>
                <a:gd name="connsiteY9" fmla="*/ 2402815 h 2696308"/>
                <a:gd name="connsiteX10" fmla="*/ 2381322 w 2674815"/>
                <a:gd name="connsiteY10" fmla="*/ 1348154 h 2696308"/>
                <a:gd name="connsiteX11" fmla="*/ 1326661 w 2674815"/>
                <a:gd name="connsiteY11" fmla="*/ 293493 h 2696308"/>
                <a:gd name="connsiteX12" fmla="*/ 293427 w 2674815"/>
                <a:gd name="connsiteY12" fmla="*/ 1135603 h 2696308"/>
                <a:gd name="connsiteX13" fmla="*/ 278425 w 2674815"/>
                <a:gd name="connsiteY13" fmla="*/ 1233899 h 2696308"/>
                <a:gd name="connsiteX14" fmla="*/ 257702 w 2674815"/>
                <a:gd name="connsiteY14" fmla="*/ 1221309 h 2696308"/>
                <a:gd name="connsiteX15" fmla="*/ 15992 w 2674815"/>
                <a:gd name="connsiteY15" fmla="*/ 1119204 h 2696308"/>
                <a:gd name="connsiteX16" fmla="*/ 0 w 2674815"/>
                <a:gd name="connsiteY16" fmla="*/ 1115092 h 2696308"/>
                <a:gd name="connsiteX17" fmla="*/ 5897 w 2674815"/>
                <a:gd name="connsiteY17" fmla="*/ 1076454 h 2696308"/>
                <a:gd name="connsiteX18" fmla="*/ 1326661 w 2674815"/>
                <a:gd name="connsiteY18" fmla="*/ 0 h 26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74815" h="2696308">
                  <a:moveTo>
                    <a:pt x="1326661" y="0"/>
                  </a:moveTo>
                  <a:cubicBezTo>
                    <a:pt x="2071226" y="0"/>
                    <a:pt x="2674815" y="603589"/>
                    <a:pt x="2674815" y="1348154"/>
                  </a:cubicBezTo>
                  <a:cubicBezTo>
                    <a:pt x="2674815" y="2092719"/>
                    <a:pt x="2071226" y="2696308"/>
                    <a:pt x="1326661" y="2696308"/>
                  </a:cubicBezTo>
                  <a:cubicBezTo>
                    <a:pt x="1233590" y="2696308"/>
                    <a:pt x="1142722" y="2686877"/>
                    <a:pt x="1054961" y="2668918"/>
                  </a:cubicBezTo>
                  <a:lnTo>
                    <a:pt x="941753" y="2639810"/>
                  </a:lnTo>
                  <a:lnTo>
                    <a:pt x="956286" y="2544589"/>
                  </a:lnTo>
                  <a:cubicBezTo>
                    <a:pt x="960888" y="2499268"/>
                    <a:pt x="963246" y="2453283"/>
                    <a:pt x="963246" y="2406748"/>
                  </a:cubicBezTo>
                  <a:lnTo>
                    <a:pt x="959667" y="2335866"/>
                  </a:lnTo>
                  <a:lnTo>
                    <a:pt x="1013037" y="2355400"/>
                  </a:lnTo>
                  <a:cubicBezTo>
                    <a:pt x="1112111" y="2386215"/>
                    <a:pt x="1217447" y="2402815"/>
                    <a:pt x="1326661" y="2402815"/>
                  </a:cubicBezTo>
                  <a:cubicBezTo>
                    <a:pt x="1909134" y="2402815"/>
                    <a:pt x="2381322" y="1930627"/>
                    <a:pt x="2381322" y="1348154"/>
                  </a:cubicBezTo>
                  <a:cubicBezTo>
                    <a:pt x="2381322" y="765681"/>
                    <a:pt x="1909134" y="293493"/>
                    <a:pt x="1326661" y="293493"/>
                  </a:cubicBezTo>
                  <a:cubicBezTo>
                    <a:pt x="816997" y="293493"/>
                    <a:pt x="391770" y="655012"/>
                    <a:pt x="293427" y="1135603"/>
                  </a:cubicBezTo>
                  <a:lnTo>
                    <a:pt x="278425" y="1233899"/>
                  </a:lnTo>
                  <a:lnTo>
                    <a:pt x="257702" y="1221309"/>
                  </a:lnTo>
                  <a:cubicBezTo>
                    <a:pt x="181293" y="1179801"/>
                    <a:pt x="100421" y="1145465"/>
                    <a:pt x="15992" y="1119204"/>
                  </a:cubicBezTo>
                  <a:lnTo>
                    <a:pt x="0" y="1115092"/>
                  </a:lnTo>
                  <a:lnTo>
                    <a:pt x="5897" y="1076454"/>
                  </a:lnTo>
                  <a:cubicBezTo>
                    <a:pt x="131607" y="462123"/>
                    <a:pt x="675167" y="0"/>
                    <a:pt x="13266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62599DB-30D4-1398-A776-9348FC97D1C7}"/>
                </a:ext>
              </a:extLst>
            </p:cNvPr>
            <p:cNvSpPr/>
            <p:nvPr/>
          </p:nvSpPr>
          <p:spPr>
            <a:xfrm>
              <a:off x="9059661" y="3430717"/>
              <a:ext cx="687667" cy="1101967"/>
            </a:xfrm>
            <a:custGeom>
              <a:avLst/>
              <a:gdLst>
                <a:gd name="connsiteX0" fmla="*/ 0 w 687667"/>
                <a:gd name="connsiteY0" fmla="*/ 0 h 1101967"/>
                <a:gd name="connsiteX1" fmla="*/ 43528 w 687667"/>
                <a:gd name="connsiteY1" fmla="*/ 15932 h 1101967"/>
                <a:gd name="connsiteX2" fmla="*/ 303868 w 687667"/>
                <a:gd name="connsiteY2" fmla="*/ 173884 h 1101967"/>
                <a:gd name="connsiteX3" fmla="*/ 324429 w 687667"/>
                <a:gd name="connsiteY3" fmla="*/ 192571 h 1101967"/>
                <a:gd name="connsiteX4" fmla="*/ 337329 w 687667"/>
                <a:gd name="connsiteY4" fmla="*/ 242742 h 1101967"/>
                <a:gd name="connsiteX5" fmla="*/ 598817 w 687667"/>
                <a:gd name="connsiteY5" fmla="*/ 674876 h 1101967"/>
                <a:gd name="connsiteX6" fmla="*/ 653152 w 687667"/>
                <a:gd name="connsiteY6" fmla="*/ 724259 h 1101967"/>
                <a:gd name="connsiteX7" fmla="*/ 666240 w 687667"/>
                <a:gd name="connsiteY7" fmla="*/ 775161 h 1101967"/>
                <a:gd name="connsiteX8" fmla="*/ 687667 w 687667"/>
                <a:gd name="connsiteY8" fmla="*/ 987712 h 1101967"/>
                <a:gd name="connsiteX9" fmla="*/ 682222 w 687667"/>
                <a:gd name="connsiteY9" fmla="*/ 1095545 h 1101967"/>
                <a:gd name="connsiteX10" fmla="*/ 681242 w 687667"/>
                <a:gd name="connsiteY10" fmla="*/ 1101967 h 1101967"/>
                <a:gd name="connsiteX11" fmla="*/ 590809 w 687667"/>
                <a:gd name="connsiteY11" fmla="*/ 1047028 h 1101967"/>
                <a:gd name="connsiteX12" fmla="*/ 3381 w 687667"/>
                <a:gd name="connsiteY12" fmla="*/ 66959 h 1101967"/>
                <a:gd name="connsiteX13" fmla="*/ 0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0" y="0"/>
                  </a:moveTo>
                  <a:lnTo>
                    <a:pt x="43528" y="15932"/>
                  </a:lnTo>
                  <a:cubicBezTo>
                    <a:pt x="138161" y="55958"/>
                    <a:pt x="225736" y="109404"/>
                    <a:pt x="303868" y="173884"/>
                  </a:cubicBezTo>
                  <a:lnTo>
                    <a:pt x="324429" y="192571"/>
                  </a:lnTo>
                  <a:lnTo>
                    <a:pt x="337329" y="242742"/>
                  </a:lnTo>
                  <a:cubicBezTo>
                    <a:pt x="388688" y="407865"/>
                    <a:pt x="479532" y="555591"/>
                    <a:pt x="598817" y="674876"/>
                  </a:cubicBezTo>
                  <a:lnTo>
                    <a:pt x="653152" y="724259"/>
                  </a:lnTo>
                  <a:lnTo>
                    <a:pt x="666240" y="775161"/>
                  </a:lnTo>
                  <a:cubicBezTo>
                    <a:pt x="680289" y="843817"/>
                    <a:pt x="687667" y="914903"/>
                    <a:pt x="687667" y="987712"/>
                  </a:cubicBezTo>
                  <a:cubicBezTo>
                    <a:pt x="687667" y="1024117"/>
                    <a:pt x="685823" y="1060090"/>
                    <a:pt x="682222" y="1095545"/>
                  </a:cubicBezTo>
                  <a:lnTo>
                    <a:pt x="681242" y="1101967"/>
                  </a:lnTo>
                  <a:lnTo>
                    <a:pt x="590809" y="1047028"/>
                  </a:lnTo>
                  <a:cubicBezTo>
                    <a:pt x="268059" y="828983"/>
                    <a:pt x="44805" y="474848"/>
                    <a:pt x="3381" y="66959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6070888-7F86-9BD5-0714-285F26FEFDA3}"/>
              </a:ext>
            </a:extLst>
          </p:cNvPr>
          <p:cNvGrpSpPr/>
          <p:nvPr/>
        </p:nvGrpSpPr>
        <p:grpSpPr>
          <a:xfrm>
            <a:off x="3028707" y="489410"/>
            <a:ext cx="6134586" cy="6134583"/>
            <a:chOff x="1987063" y="2953044"/>
            <a:chExt cx="2696309" cy="2696308"/>
          </a:xfrm>
          <a:solidFill>
            <a:srgbClr val="00B050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A01F56D-905E-FA4E-8206-FB5FB98C74E9}"/>
                </a:ext>
              </a:extLst>
            </p:cNvPr>
            <p:cNvSpPr/>
            <p:nvPr/>
          </p:nvSpPr>
          <p:spPr>
            <a:xfrm>
              <a:off x="4138812" y="3402573"/>
              <a:ext cx="371782" cy="491677"/>
            </a:xfrm>
            <a:custGeom>
              <a:avLst/>
              <a:gdLst>
                <a:gd name="connsiteX0" fmla="*/ 199375 w 371782"/>
                <a:gd name="connsiteY0" fmla="*/ 0 h 491677"/>
                <a:gd name="connsiteX1" fmla="*/ 236706 w 371782"/>
                <a:gd name="connsiteY1" fmla="*/ 41074 h 491677"/>
                <a:gd name="connsiteX2" fmla="*/ 314315 w 371782"/>
                <a:gd name="connsiteY2" fmla="*/ 144859 h 491677"/>
                <a:gd name="connsiteX3" fmla="*/ 371782 w 371782"/>
                <a:gd name="connsiteY3" fmla="*/ 239453 h 491677"/>
                <a:gd name="connsiteX4" fmla="*/ 338064 w 371782"/>
                <a:gd name="connsiteY4" fmla="*/ 270098 h 491677"/>
                <a:gd name="connsiteX5" fmla="*/ 209281 w 371782"/>
                <a:gd name="connsiteY5" fmla="*/ 426185 h 491677"/>
                <a:gd name="connsiteX6" fmla="*/ 169493 w 371782"/>
                <a:gd name="connsiteY6" fmla="*/ 491677 h 491677"/>
                <a:gd name="connsiteX7" fmla="*/ 168185 w 371782"/>
                <a:gd name="connsiteY7" fmla="*/ 488103 h 491677"/>
                <a:gd name="connsiteX8" fmla="*/ 10233 w 371782"/>
                <a:gd name="connsiteY8" fmla="*/ 227763 h 491677"/>
                <a:gd name="connsiteX9" fmla="*/ 0 w 371782"/>
                <a:gd name="connsiteY9" fmla="*/ 216504 h 491677"/>
                <a:gd name="connsiteX10" fmla="*/ 43521 w 371782"/>
                <a:gd name="connsiteY10" fmla="*/ 158305 h 491677"/>
                <a:gd name="connsiteX11" fmla="*/ 130533 w 371782"/>
                <a:gd name="connsiteY11" fmla="*/ 62567 h 491677"/>
                <a:gd name="connsiteX12" fmla="*/ 199375 w 371782"/>
                <a:gd name="connsiteY12" fmla="*/ 0 h 49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782" h="491677">
                  <a:moveTo>
                    <a:pt x="199375" y="0"/>
                  </a:moveTo>
                  <a:lnTo>
                    <a:pt x="236706" y="41074"/>
                  </a:lnTo>
                  <a:cubicBezTo>
                    <a:pt x="264181" y="74365"/>
                    <a:pt x="290088" y="108998"/>
                    <a:pt x="314315" y="144859"/>
                  </a:cubicBezTo>
                  <a:lnTo>
                    <a:pt x="371782" y="239453"/>
                  </a:lnTo>
                  <a:lnTo>
                    <a:pt x="338064" y="270098"/>
                  </a:lnTo>
                  <a:cubicBezTo>
                    <a:pt x="290350" y="317812"/>
                    <a:pt x="247187" y="370077"/>
                    <a:pt x="209281" y="426185"/>
                  </a:cubicBezTo>
                  <a:lnTo>
                    <a:pt x="169493" y="491677"/>
                  </a:lnTo>
                  <a:lnTo>
                    <a:pt x="168185" y="488103"/>
                  </a:lnTo>
                  <a:cubicBezTo>
                    <a:pt x="128159" y="393470"/>
                    <a:pt x="74713" y="305895"/>
                    <a:pt x="10233" y="227763"/>
                  </a:cubicBezTo>
                  <a:lnTo>
                    <a:pt x="0" y="216504"/>
                  </a:lnTo>
                  <a:lnTo>
                    <a:pt x="43521" y="158305"/>
                  </a:lnTo>
                  <a:cubicBezTo>
                    <a:pt x="70995" y="125013"/>
                    <a:pt x="100037" y="93063"/>
                    <a:pt x="130533" y="62567"/>
                  </a:cubicBezTo>
                  <a:lnTo>
                    <a:pt x="1993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B930448-BBCA-D368-6ED3-7F20B80306EB}"/>
                </a:ext>
              </a:extLst>
            </p:cNvPr>
            <p:cNvSpPr/>
            <p:nvPr/>
          </p:nvSpPr>
          <p:spPr>
            <a:xfrm>
              <a:off x="1987063" y="4023578"/>
              <a:ext cx="331650" cy="388648"/>
            </a:xfrm>
            <a:custGeom>
              <a:avLst/>
              <a:gdLst>
                <a:gd name="connsiteX0" fmla="*/ 331650 w 331650"/>
                <a:gd name="connsiteY0" fmla="*/ 0 h 388648"/>
                <a:gd name="connsiteX1" fmla="*/ 314920 w 331650"/>
                <a:gd name="connsiteY1" fmla="*/ 65068 h 388648"/>
                <a:gd name="connsiteX2" fmla="*/ 293493 w 331650"/>
                <a:gd name="connsiteY2" fmla="*/ 277619 h 388648"/>
                <a:gd name="connsiteX3" fmla="*/ 296122 w 331650"/>
                <a:gd name="connsiteY3" fmla="*/ 329684 h 388648"/>
                <a:gd name="connsiteX4" fmla="*/ 283674 w 331650"/>
                <a:gd name="connsiteY4" fmla="*/ 334240 h 388648"/>
                <a:gd name="connsiteX5" fmla="*/ 20615 w 331650"/>
                <a:gd name="connsiteY5" fmla="*/ 387890 h 388648"/>
                <a:gd name="connsiteX6" fmla="*/ 5606 w 331650"/>
                <a:gd name="connsiteY6" fmla="*/ 388648 h 388648"/>
                <a:gd name="connsiteX7" fmla="*/ 0 w 331650"/>
                <a:gd name="connsiteY7" fmla="*/ 277619 h 388648"/>
                <a:gd name="connsiteX8" fmla="*/ 6960 w 331650"/>
                <a:gd name="connsiteY8" fmla="*/ 139778 h 388648"/>
                <a:gd name="connsiteX9" fmla="*/ 14205 w 331650"/>
                <a:gd name="connsiteY9" fmla="*/ 92311 h 388648"/>
                <a:gd name="connsiteX10" fmla="*/ 95325 w 331650"/>
                <a:gd name="connsiteY10" fmla="*/ 79930 h 388648"/>
                <a:gd name="connsiteX11" fmla="*/ 293296 w 331650"/>
                <a:gd name="connsiteY11" fmla="*/ 18476 h 388648"/>
                <a:gd name="connsiteX12" fmla="*/ 331650 w 331650"/>
                <a:gd name="connsiteY12" fmla="*/ 0 h 388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1650" h="388648">
                  <a:moveTo>
                    <a:pt x="331650" y="0"/>
                  </a:moveTo>
                  <a:lnTo>
                    <a:pt x="314920" y="65068"/>
                  </a:lnTo>
                  <a:cubicBezTo>
                    <a:pt x="300871" y="133724"/>
                    <a:pt x="293493" y="204810"/>
                    <a:pt x="293493" y="277619"/>
                  </a:cubicBezTo>
                  <a:lnTo>
                    <a:pt x="296122" y="329684"/>
                  </a:lnTo>
                  <a:lnTo>
                    <a:pt x="283674" y="334240"/>
                  </a:lnTo>
                  <a:cubicBezTo>
                    <a:pt x="199244" y="360500"/>
                    <a:pt x="111257" y="378685"/>
                    <a:pt x="20615" y="387890"/>
                  </a:cubicBezTo>
                  <a:lnTo>
                    <a:pt x="5606" y="388648"/>
                  </a:lnTo>
                  <a:lnTo>
                    <a:pt x="0" y="277619"/>
                  </a:lnTo>
                  <a:cubicBezTo>
                    <a:pt x="0" y="231084"/>
                    <a:pt x="2358" y="185099"/>
                    <a:pt x="6960" y="139778"/>
                  </a:cubicBezTo>
                  <a:lnTo>
                    <a:pt x="14205" y="92311"/>
                  </a:lnTo>
                  <a:lnTo>
                    <a:pt x="95325" y="79930"/>
                  </a:lnTo>
                  <a:cubicBezTo>
                    <a:pt x="163981" y="65881"/>
                    <a:pt x="230207" y="45161"/>
                    <a:pt x="293296" y="18476"/>
                  </a:cubicBezTo>
                  <a:lnTo>
                    <a:pt x="33165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A7754E2-5EB6-D76F-AC67-61AC35B7122A}"/>
                </a:ext>
              </a:extLst>
            </p:cNvPr>
            <p:cNvSpPr/>
            <p:nvPr/>
          </p:nvSpPr>
          <p:spPr>
            <a:xfrm>
              <a:off x="3203787" y="2953044"/>
              <a:ext cx="1134401" cy="666033"/>
            </a:xfrm>
            <a:custGeom>
              <a:avLst/>
              <a:gdLst>
                <a:gd name="connsiteX0" fmla="*/ 131431 w 1134401"/>
                <a:gd name="connsiteY0" fmla="*/ 0 h 666033"/>
                <a:gd name="connsiteX1" fmla="*/ 1084720 w 1134401"/>
                <a:gd name="connsiteY1" fmla="*/ 394865 h 666033"/>
                <a:gd name="connsiteX2" fmla="*/ 1134401 w 1134401"/>
                <a:gd name="connsiteY2" fmla="*/ 449529 h 666033"/>
                <a:gd name="connsiteX3" fmla="*/ 1065559 w 1134401"/>
                <a:gd name="connsiteY3" fmla="*/ 512096 h 666033"/>
                <a:gd name="connsiteX4" fmla="*/ 978547 w 1134401"/>
                <a:gd name="connsiteY4" fmla="*/ 607834 h 666033"/>
                <a:gd name="connsiteX5" fmla="*/ 935026 w 1134401"/>
                <a:gd name="connsiteY5" fmla="*/ 666033 h 666033"/>
                <a:gd name="connsiteX6" fmla="*/ 877189 w 1134401"/>
                <a:gd name="connsiteY6" fmla="*/ 602396 h 666033"/>
                <a:gd name="connsiteX7" fmla="*/ 131431 w 1134401"/>
                <a:gd name="connsiteY7" fmla="*/ 293493 h 666033"/>
                <a:gd name="connsiteX8" fmla="*/ 23598 w 1134401"/>
                <a:gd name="connsiteY8" fmla="*/ 298938 h 666033"/>
                <a:gd name="connsiteX9" fmla="*/ 0 w 1134401"/>
                <a:gd name="connsiteY9" fmla="*/ 302540 h 666033"/>
                <a:gd name="connsiteX10" fmla="*/ 7245 w 1134401"/>
                <a:gd name="connsiteY10" fmla="*/ 255072 h 666033"/>
                <a:gd name="connsiteX11" fmla="*/ 14205 w 1134401"/>
                <a:gd name="connsiteY11" fmla="*/ 117231 h 666033"/>
                <a:gd name="connsiteX12" fmla="*/ 8599 w 1134401"/>
                <a:gd name="connsiteY12" fmla="*/ 6202 h 666033"/>
                <a:gd name="connsiteX13" fmla="*/ 131431 w 1134401"/>
                <a:gd name="connsiteY13" fmla="*/ 0 h 66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4401" h="666033">
                  <a:moveTo>
                    <a:pt x="131431" y="0"/>
                  </a:moveTo>
                  <a:cubicBezTo>
                    <a:pt x="503713" y="0"/>
                    <a:pt x="840752" y="150897"/>
                    <a:pt x="1084720" y="394865"/>
                  </a:cubicBezTo>
                  <a:lnTo>
                    <a:pt x="1134401" y="449529"/>
                  </a:lnTo>
                  <a:lnTo>
                    <a:pt x="1065559" y="512096"/>
                  </a:lnTo>
                  <a:cubicBezTo>
                    <a:pt x="1035063" y="542592"/>
                    <a:pt x="1006021" y="574542"/>
                    <a:pt x="978547" y="607834"/>
                  </a:cubicBezTo>
                  <a:lnTo>
                    <a:pt x="935026" y="666033"/>
                  </a:lnTo>
                  <a:lnTo>
                    <a:pt x="877189" y="602396"/>
                  </a:lnTo>
                  <a:cubicBezTo>
                    <a:pt x="686333" y="411540"/>
                    <a:pt x="422667" y="293493"/>
                    <a:pt x="131431" y="293493"/>
                  </a:cubicBezTo>
                  <a:cubicBezTo>
                    <a:pt x="95026" y="293493"/>
                    <a:pt x="59053" y="295338"/>
                    <a:pt x="23598" y="298938"/>
                  </a:cubicBezTo>
                  <a:lnTo>
                    <a:pt x="0" y="302540"/>
                  </a:lnTo>
                  <a:lnTo>
                    <a:pt x="7245" y="255072"/>
                  </a:lnTo>
                  <a:cubicBezTo>
                    <a:pt x="11847" y="209751"/>
                    <a:pt x="14205" y="163766"/>
                    <a:pt x="14205" y="117231"/>
                  </a:cubicBezTo>
                  <a:lnTo>
                    <a:pt x="8599" y="6202"/>
                  </a:lnTo>
                  <a:lnTo>
                    <a:pt x="13143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D628290-018F-387A-276C-2F6D79608BB2}"/>
                </a:ext>
              </a:extLst>
            </p:cNvPr>
            <p:cNvSpPr/>
            <p:nvPr/>
          </p:nvSpPr>
          <p:spPr>
            <a:xfrm>
              <a:off x="2001268" y="3018209"/>
              <a:ext cx="923230" cy="1097680"/>
            </a:xfrm>
            <a:custGeom>
              <a:avLst/>
              <a:gdLst>
                <a:gd name="connsiteX0" fmla="*/ 920601 w 923230"/>
                <a:gd name="connsiteY0" fmla="*/ 0 h 1097680"/>
                <a:gd name="connsiteX1" fmla="*/ 923230 w 923230"/>
                <a:gd name="connsiteY1" fmla="*/ 52065 h 1097680"/>
                <a:gd name="connsiteX2" fmla="*/ 901803 w 923230"/>
                <a:gd name="connsiteY2" fmla="*/ 264616 h 1097680"/>
                <a:gd name="connsiteX3" fmla="*/ 885072 w 923230"/>
                <a:gd name="connsiteY3" fmla="*/ 329684 h 1097680"/>
                <a:gd name="connsiteX4" fmla="*/ 831235 w 923230"/>
                <a:gd name="connsiteY4" fmla="*/ 355619 h 1097680"/>
                <a:gd name="connsiteX5" fmla="*/ 326703 w 923230"/>
                <a:gd name="connsiteY5" fmla="*/ 969364 h 1097680"/>
                <a:gd name="connsiteX6" fmla="*/ 317445 w 923230"/>
                <a:gd name="connsiteY6" fmla="*/ 1005369 h 1097680"/>
                <a:gd name="connsiteX7" fmla="*/ 279091 w 923230"/>
                <a:gd name="connsiteY7" fmla="*/ 1023845 h 1097680"/>
                <a:gd name="connsiteX8" fmla="*/ 81120 w 923230"/>
                <a:gd name="connsiteY8" fmla="*/ 1085299 h 1097680"/>
                <a:gd name="connsiteX9" fmla="*/ 0 w 923230"/>
                <a:gd name="connsiteY9" fmla="*/ 1097680 h 1097680"/>
                <a:gd name="connsiteX10" fmla="*/ 13185 w 923230"/>
                <a:gd name="connsiteY10" fmla="*/ 1011288 h 1097680"/>
                <a:gd name="connsiteX11" fmla="*/ 809187 w 923230"/>
                <a:gd name="connsiteY11" fmla="*/ 40779 h 1097680"/>
                <a:gd name="connsiteX12" fmla="*/ 920601 w 923230"/>
                <a:gd name="connsiteY12" fmla="*/ 0 h 109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3230" h="1097680">
                  <a:moveTo>
                    <a:pt x="920601" y="0"/>
                  </a:moveTo>
                  <a:lnTo>
                    <a:pt x="923230" y="52065"/>
                  </a:lnTo>
                  <a:cubicBezTo>
                    <a:pt x="923230" y="124874"/>
                    <a:pt x="915852" y="195960"/>
                    <a:pt x="901803" y="264616"/>
                  </a:cubicBezTo>
                  <a:lnTo>
                    <a:pt x="885072" y="329684"/>
                  </a:lnTo>
                  <a:lnTo>
                    <a:pt x="831235" y="355619"/>
                  </a:lnTo>
                  <a:cubicBezTo>
                    <a:pt x="592134" y="485507"/>
                    <a:pt x="408877" y="705168"/>
                    <a:pt x="326703" y="969364"/>
                  </a:cubicBezTo>
                  <a:lnTo>
                    <a:pt x="317445" y="1005369"/>
                  </a:lnTo>
                  <a:lnTo>
                    <a:pt x="279091" y="1023845"/>
                  </a:lnTo>
                  <a:cubicBezTo>
                    <a:pt x="216002" y="1050530"/>
                    <a:pt x="149776" y="1071250"/>
                    <a:pt x="81120" y="1085299"/>
                  </a:cubicBezTo>
                  <a:lnTo>
                    <a:pt x="0" y="1097680"/>
                  </a:lnTo>
                  <a:lnTo>
                    <a:pt x="13185" y="1011288"/>
                  </a:lnTo>
                  <a:cubicBezTo>
                    <a:pt x="102978" y="572480"/>
                    <a:pt x="405959" y="211329"/>
                    <a:pt x="809187" y="40779"/>
                  </a:cubicBezTo>
                  <a:lnTo>
                    <a:pt x="92060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D32EA19-87DD-2117-F8E3-13A5B1166141}"/>
                </a:ext>
              </a:extLst>
            </p:cNvPr>
            <p:cNvSpPr/>
            <p:nvPr/>
          </p:nvSpPr>
          <p:spPr>
            <a:xfrm>
              <a:off x="4249547" y="3642025"/>
              <a:ext cx="433825" cy="1458524"/>
            </a:xfrm>
            <a:custGeom>
              <a:avLst/>
              <a:gdLst>
                <a:gd name="connsiteX0" fmla="*/ 261048 w 433825"/>
                <a:gd name="connsiteY0" fmla="*/ 0 h 1458524"/>
                <a:gd name="connsiteX1" fmla="*/ 271110 w 433825"/>
                <a:gd name="connsiteY1" fmla="*/ 16562 h 1458524"/>
                <a:gd name="connsiteX2" fmla="*/ 433825 w 433825"/>
                <a:gd name="connsiteY2" fmla="*/ 659172 h 1458524"/>
                <a:gd name="connsiteX3" fmla="*/ 203581 w 433825"/>
                <a:gd name="connsiteY3" fmla="*/ 1412938 h 1458524"/>
                <a:gd name="connsiteX4" fmla="*/ 169492 w 433825"/>
                <a:gd name="connsiteY4" fmla="*/ 1458524 h 1458524"/>
                <a:gd name="connsiteX5" fmla="*/ 159260 w 433825"/>
                <a:gd name="connsiteY5" fmla="*/ 1447265 h 1458524"/>
                <a:gd name="connsiteX6" fmla="*/ 1308 w 433825"/>
                <a:gd name="connsiteY6" fmla="*/ 1186925 h 1458524"/>
                <a:gd name="connsiteX7" fmla="*/ 0 w 433825"/>
                <a:gd name="connsiteY7" fmla="*/ 1183351 h 1458524"/>
                <a:gd name="connsiteX8" fmla="*/ 13040 w 433825"/>
                <a:gd name="connsiteY8" fmla="*/ 1161886 h 1458524"/>
                <a:gd name="connsiteX9" fmla="*/ 140332 w 433825"/>
                <a:gd name="connsiteY9" fmla="*/ 659172 h 1458524"/>
                <a:gd name="connsiteX10" fmla="*/ 92917 w 433825"/>
                <a:gd name="connsiteY10" fmla="*/ 345548 h 1458524"/>
                <a:gd name="connsiteX11" fmla="*/ 58759 w 433825"/>
                <a:gd name="connsiteY11" fmla="*/ 252224 h 1458524"/>
                <a:gd name="connsiteX12" fmla="*/ 98547 w 433825"/>
                <a:gd name="connsiteY12" fmla="*/ 186732 h 1458524"/>
                <a:gd name="connsiteX13" fmla="*/ 227330 w 433825"/>
                <a:gd name="connsiteY13" fmla="*/ 30645 h 1458524"/>
                <a:gd name="connsiteX14" fmla="*/ 261048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1048" y="0"/>
                  </a:moveTo>
                  <a:lnTo>
                    <a:pt x="271110" y="16562"/>
                  </a:lnTo>
                  <a:cubicBezTo>
                    <a:pt x="374881" y="207586"/>
                    <a:pt x="433825" y="426496"/>
                    <a:pt x="433825" y="659172"/>
                  </a:cubicBezTo>
                  <a:cubicBezTo>
                    <a:pt x="433825" y="938384"/>
                    <a:pt x="348945" y="1197771"/>
                    <a:pt x="203581" y="1412938"/>
                  </a:cubicBezTo>
                  <a:lnTo>
                    <a:pt x="169492" y="1458524"/>
                  </a:lnTo>
                  <a:lnTo>
                    <a:pt x="159260" y="1447265"/>
                  </a:lnTo>
                  <a:cubicBezTo>
                    <a:pt x="94780" y="1369134"/>
                    <a:pt x="41334" y="1281558"/>
                    <a:pt x="1308" y="1186925"/>
                  </a:cubicBezTo>
                  <a:lnTo>
                    <a:pt x="0" y="1183351"/>
                  </a:lnTo>
                  <a:lnTo>
                    <a:pt x="13040" y="1161886"/>
                  </a:lnTo>
                  <a:cubicBezTo>
                    <a:pt x="94220" y="1012448"/>
                    <a:pt x="140332" y="841195"/>
                    <a:pt x="140332" y="659172"/>
                  </a:cubicBezTo>
                  <a:cubicBezTo>
                    <a:pt x="140332" y="549958"/>
                    <a:pt x="123732" y="444622"/>
                    <a:pt x="92917" y="345548"/>
                  </a:cubicBezTo>
                  <a:lnTo>
                    <a:pt x="58759" y="252224"/>
                  </a:lnTo>
                  <a:lnTo>
                    <a:pt x="98547" y="186732"/>
                  </a:lnTo>
                  <a:cubicBezTo>
                    <a:pt x="136453" y="130624"/>
                    <a:pt x="179616" y="78359"/>
                    <a:pt x="227330" y="30645"/>
                  </a:cubicBezTo>
                  <a:lnTo>
                    <a:pt x="26104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C421D84-2062-F34A-B0ED-950627A3AE26}"/>
                </a:ext>
              </a:extLst>
            </p:cNvPr>
            <p:cNvSpPr/>
            <p:nvPr/>
          </p:nvSpPr>
          <p:spPr>
            <a:xfrm>
              <a:off x="1992670" y="4353263"/>
              <a:ext cx="2226995" cy="1296089"/>
            </a:xfrm>
            <a:custGeom>
              <a:avLst/>
              <a:gdLst>
                <a:gd name="connsiteX0" fmla="*/ 290516 w 2226995"/>
                <a:gd name="connsiteY0" fmla="*/ 0 h 1296089"/>
                <a:gd name="connsiteX1" fmla="*/ 293332 w 2226995"/>
                <a:gd name="connsiteY1" fmla="*/ 55768 h 1296089"/>
                <a:gd name="connsiteX2" fmla="*/ 1342548 w 2226995"/>
                <a:gd name="connsiteY2" fmla="*/ 1002596 h 1296089"/>
                <a:gd name="connsiteX3" fmla="*/ 2013410 w 2226995"/>
                <a:gd name="connsiteY3" fmla="*/ 761763 h 1296089"/>
                <a:gd name="connsiteX4" fmla="*/ 2054588 w 2226995"/>
                <a:gd name="connsiteY4" fmla="*/ 724338 h 1296089"/>
                <a:gd name="connsiteX5" fmla="*/ 2112055 w 2226995"/>
                <a:gd name="connsiteY5" fmla="*/ 818932 h 1296089"/>
                <a:gd name="connsiteX6" fmla="*/ 2189664 w 2226995"/>
                <a:gd name="connsiteY6" fmla="*/ 922717 h 1296089"/>
                <a:gd name="connsiteX7" fmla="*/ 2226995 w 2226995"/>
                <a:gd name="connsiteY7" fmla="*/ 963792 h 1296089"/>
                <a:gd name="connsiteX8" fmla="*/ 2200099 w 2226995"/>
                <a:gd name="connsiteY8" fmla="*/ 988236 h 1296089"/>
                <a:gd name="connsiteX9" fmla="*/ 1342548 w 2226995"/>
                <a:gd name="connsiteY9" fmla="*/ 1296089 h 1296089"/>
                <a:gd name="connsiteX10" fmla="*/ 1354 w 2226995"/>
                <a:gd name="connsiteY10" fmla="*/ 85776 h 1296089"/>
                <a:gd name="connsiteX11" fmla="*/ 0 w 2226995"/>
                <a:gd name="connsiteY11" fmla="*/ 58964 h 1296089"/>
                <a:gd name="connsiteX12" fmla="*/ 15009 w 2226995"/>
                <a:gd name="connsiteY12" fmla="*/ 58206 h 1296089"/>
                <a:gd name="connsiteX13" fmla="*/ 278068 w 2226995"/>
                <a:gd name="connsiteY13" fmla="*/ 4556 h 1296089"/>
                <a:gd name="connsiteX14" fmla="*/ 290516 w 2226995"/>
                <a:gd name="connsiteY14" fmla="*/ 0 h 129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6995" h="1296089">
                  <a:moveTo>
                    <a:pt x="290516" y="0"/>
                  </a:moveTo>
                  <a:lnTo>
                    <a:pt x="293332" y="55768"/>
                  </a:lnTo>
                  <a:cubicBezTo>
                    <a:pt x="347341" y="587587"/>
                    <a:pt x="796479" y="1002596"/>
                    <a:pt x="1342548" y="1002596"/>
                  </a:cubicBezTo>
                  <a:cubicBezTo>
                    <a:pt x="1597380" y="1002596"/>
                    <a:pt x="1831103" y="912217"/>
                    <a:pt x="2013410" y="761763"/>
                  </a:cubicBezTo>
                  <a:lnTo>
                    <a:pt x="2054588" y="724338"/>
                  </a:lnTo>
                  <a:lnTo>
                    <a:pt x="2112055" y="818932"/>
                  </a:lnTo>
                  <a:cubicBezTo>
                    <a:pt x="2136282" y="854793"/>
                    <a:pt x="2162189" y="889426"/>
                    <a:pt x="2189664" y="922717"/>
                  </a:cubicBezTo>
                  <a:lnTo>
                    <a:pt x="2226995" y="963792"/>
                  </a:lnTo>
                  <a:lnTo>
                    <a:pt x="2200099" y="988236"/>
                  </a:lnTo>
                  <a:cubicBezTo>
                    <a:pt x="1967059" y="1180559"/>
                    <a:pt x="1668295" y="1296089"/>
                    <a:pt x="1342548" y="1296089"/>
                  </a:cubicBezTo>
                  <a:cubicBezTo>
                    <a:pt x="644518" y="1296089"/>
                    <a:pt x="70393" y="765591"/>
                    <a:pt x="1354" y="85776"/>
                  </a:cubicBezTo>
                  <a:lnTo>
                    <a:pt x="0" y="58964"/>
                  </a:lnTo>
                  <a:lnTo>
                    <a:pt x="15009" y="58206"/>
                  </a:lnTo>
                  <a:cubicBezTo>
                    <a:pt x="105651" y="49001"/>
                    <a:pt x="193638" y="30816"/>
                    <a:pt x="278068" y="4556"/>
                  </a:cubicBezTo>
                  <a:lnTo>
                    <a:pt x="29051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9809721-4D7D-0870-B4A2-17370CA454E5}"/>
              </a:ext>
            </a:extLst>
          </p:cNvPr>
          <p:cNvGrpSpPr/>
          <p:nvPr/>
        </p:nvGrpSpPr>
        <p:grpSpPr>
          <a:xfrm>
            <a:off x="3032979" y="489411"/>
            <a:ext cx="6126443" cy="6134586"/>
            <a:chOff x="7344512" y="3070274"/>
            <a:chExt cx="2692730" cy="2696309"/>
          </a:xfrm>
          <a:solidFill>
            <a:schemeClr val="accent6">
              <a:lumMod val="75000"/>
            </a:schemeClr>
          </a:solidFill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0038BFE-9990-9E4A-3F12-B1D039272FBB}"/>
                </a:ext>
              </a:extLst>
            </p:cNvPr>
            <p:cNvSpPr/>
            <p:nvPr/>
          </p:nvSpPr>
          <p:spPr>
            <a:xfrm>
              <a:off x="9056081" y="3126773"/>
              <a:ext cx="328008" cy="496515"/>
            </a:xfrm>
            <a:custGeom>
              <a:avLst/>
              <a:gdLst>
                <a:gd name="connsiteX0" fmla="*/ 21493 w 328008"/>
                <a:gd name="connsiteY0" fmla="*/ 0 h 496515"/>
                <a:gd name="connsiteX1" fmla="*/ 37485 w 328008"/>
                <a:gd name="connsiteY1" fmla="*/ 4112 h 496515"/>
                <a:gd name="connsiteX2" fmla="*/ 279195 w 328008"/>
                <a:gd name="connsiteY2" fmla="*/ 106217 h 496515"/>
                <a:gd name="connsiteX3" fmla="*/ 299918 w 328008"/>
                <a:gd name="connsiteY3" fmla="*/ 118807 h 496515"/>
                <a:gd name="connsiteX4" fmla="*/ 298938 w 328008"/>
                <a:gd name="connsiteY4" fmla="*/ 125229 h 496515"/>
                <a:gd name="connsiteX5" fmla="*/ 293493 w 328008"/>
                <a:gd name="connsiteY5" fmla="*/ 233062 h 496515"/>
                <a:gd name="connsiteX6" fmla="*/ 314920 w 328008"/>
                <a:gd name="connsiteY6" fmla="*/ 445613 h 496515"/>
                <a:gd name="connsiteX7" fmla="*/ 328008 w 328008"/>
                <a:gd name="connsiteY7" fmla="*/ 496515 h 496515"/>
                <a:gd name="connsiteX8" fmla="*/ 307447 w 328008"/>
                <a:gd name="connsiteY8" fmla="*/ 477828 h 496515"/>
                <a:gd name="connsiteX9" fmla="*/ 47107 w 328008"/>
                <a:gd name="connsiteY9" fmla="*/ 319876 h 496515"/>
                <a:gd name="connsiteX10" fmla="*/ 3579 w 328008"/>
                <a:gd name="connsiteY10" fmla="*/ 303944 h 496515"/>
                <a:gd name="connsiteX11" fmla="*/ 0 w 328008"/>
                <a:gd name="connsiteY11" fmla="*/ 233062 h 496515"/>
                <a:gd name="connsiteX12" fmla="*/ 6960 w 328008"/>
                <a:gd name="connsiteY12" fmla="*/ 95221 h 496515"/>
                <a:gd name="connsiteX13" fmla="*/ 21493 w 328008"/>
                <a:gd name="connsiteY13" fmla="*/ 0 h 49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8008" h="496515">
                  <a:moveTo>
                    <a:pt x="21493" y="0"/>
                  </a:moveTo>
                  <a:lnTo>
                    <a:pt x="37485" y="4112"/>
                  </a:lnTo>
                  <a:cubicBezTo>
                    <a:pt x="121914" y="30373"/>
                    <a:pt x="202786" y="64709"/>
                    <a:pt x="279195" y="106217"/>
                  </a:cubicBezTo>
                  <a:lnTo>
                    <a:pt x="299918" y="118807"/>
                  </a:lnTo>
                  <a:lnTo>
                    <a:pt x="298938" y="125229"/>
                  </a:lnTo>
                  <a:cubicBezTo>
                    <a:pt x="295337" y="160684"/>
                    <a:pt x="293493" y="196658"/>
                    <a:pt x="293493" y="233062"/>
                  </a:cubicBezTo>
                  <a:cubicBezTo>
                    <a:pt x="293493" y="305871"/>
                    <a:pt x="300871" y="376957"/>
                    <a:pt x="314920" y="445613"/>
                  </a:cubicBezTo>
                  <a:lnTo>
                    <a:pt x="328008" y="496515"/>
                  </a:lnTo>
                  <a:lnTo>
                    <a:pt x="307447" y="477828"/>
                  </a:lnTo>
                  <a:cubicBezTo>
                    <a:pt x="229315" y="413348"/>
                    <a:pt x="141740" y="359902"/>
                    <a:pt x="47107" y="319876"/>
                  </a:cubicBezTo>
                  <a:lnTo>
                    <a:pt x="3579" y="303944"/>
                  </a:lnTo>
                  <a:lnTo>
                    <a:pt x="0" y="233062"/>
                  </a:lnTo>
                  <a:cubicBezTo>
                    <a:pt x="0" y="186527"/>
                    <a:pt x="2358" y="140542"/>
                    <a:pt x="6960" y="95221"/>
                  </a:cubicBezTo>
                  <a:lnTo>
                    <a:pt x="2149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68DB4C2-7283-BA4B-5728-3429BBD005F0}"/>
                </a:ext>
              </a:extLst>
            </p:cNvPr>
            <p:cNvSpPr/>
            <p:nvPr/>
          </p:nvSpPr>
          <p:spPr>
            <a:xfrm>
              <a:off x="7476000" y="4856803"/>
              <a:ext cx="416640" cy="393995"/>
            </a:xfrm>
            <a:custGeom>
              <a:avLst/>
              <a:gdLst>
                <a:gd name="connsiteX0" fmla="*/ 258303 w 416640"/>
                <a:gd name="connsiteY0" fmla="*/ 0 h 393995"/>
                <a:gd name="connsiteX1" fmla="*/ 289297 w 416640"/>
                <a:gd name="connsiteY1" fmla="*/ 64340 h 393995"/>
                <a:gd name="connsiteX2" fmla="*/ 402838 w 416640"/>
                <a:gd name="connsiteY2" fmla="*/ 232488 h 393995"/>
                <a:gd name="connsiteX3" fmla="*/ 416640 w 416640"/>
                <a:gd name="connsiteY3" fmla="*/ 247675 h 393995"/>
                <a:gd name="connsiteX4" fmla="*/ 387817 w 416640"/>
                <a:gd name="connsiteY4" fmla="*/ 269228 h 393995"/>
                <a:gd name="connsiteX5" fmla="*/ 158813 w 416640"/>
                <a:gd name="connsiteY5" fmla="*/ 393527 h 393995"/>
                <a:gd name="connsiteX6" fmla="*/ 157534 w 416640"/>
                <a:gd name="connsiteY6" fmla="*/ 393995 h 393995"/>
                <a:gd name="connsiteX7" fmla="*/ 98756 w 416640"/>
                <a:gd name="connsiteY7" fmla="*/ 315392 h 393995"/>
                <a:gd name="connsiteX8" fmla="*/ 31227 w 416640"/>
                <a:gd name="connsiteY8" fmla="*/ 204236 h 393995"/>
                <a:gd name="connsiteX9" fmla="*/ 0 w 416640"/>
                <a:gd name="connsiteY9" fmla="*/ 139413 h 393995"/>
                <a:gd name="connsiteX10" fmla="*/ 44573 w 416640"/>
                <a:gd name="connsiteY10" fmla="*/ 123098 h 393995"/>
                <a:gd name="connsiteX11" fmla="*/ 223722 w 416640"/>
                <a:gd name="connsiteY11" fmla="*/ 25859 h 393995"/>
                <a:gd name="connsiteX12" fmla="*/ 258303 w 416640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0" h="393995">
                  <a:moveTo>
                    <a:pt x="258303" y="0"/>
                  </a:moveTo>
                  <a:lnTo>
                    <a:pt x="289297" y="64340"/>
                  </a:lnTo>
                  <a:cubicBezTo>
                    <a:pt x="321769" y="124116"/>
                    <a:pt x="359851" y="180401"/>
                    <a:pt x="402838" y="232488"/>
                  </a:cubicBezTo>
                  <a:lnTo>
                    <a:pt x="416640" y="247675"/>
                  </a:lnTo>
                  <a:lnTo>
                    <a:pt x="387817" y="269228"/>
                  </a:lnTo>
                  <a:cubicBezTo>
                    <a:pt x="316094" y="317683"/>
                    <a:pt x="239459" y="359417"/>
                    <a:pt x="158813" y="393527"/>
                  </a:cubicBezTo>
                  <a:lnTo>
                    <a:pt x="157534" y="393995"/>
                  </a:lnTo>
                  <a:lnTo>
                    <a:pt x="98756" y="315392"/>
                  </a:lnTo>
                  <a:cubicBezTo>
                    <a:pt x="74528" y="279531"/>
                    <a:pt x="51981" y="242441"/>
                    <a:pt x="31227" y="204236"/>
                  </a:cubicBezTo>
                  <a:lnTo>
                    <a:pt x="0" y="139413"/>
                  </a:lnTo>
                  <a:lnTo>
                    <a:pt x="44573" y="123098"/>
                  </a:lnTo>
                  <a:cubicBezTo>
                    <a:pt x="107661" y="96414"/>
                    <a:pt x="167613" y="63766"/>
                    <a:pt x="223722" y="25859"/>
                  </a:cubicBezTo>
                  <a:lnTo>
                    <a:pt x="25830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BC28B3-1DFA-BF1F-78BD-4A222107B857}"/>
                </a:ext>
              </a:extLst>
            </p:cNvPr>
            <p:cNvSpPr/>
            <p:nvPr/>
          </p:nvSpPr>
          <p:spPr>
            <a:xfrm>
              <a:off x="8169182" y="3070274"/>
              <a:ext cx="908392" cy="360442"/>
            </a:xfrm>
            <a:custGeom>
              <a:avLst/>
              <a:gdLst>
                <a:gd name="connsiteX0" fmla="*/ 523484 w 908392"/>
                <a:gd name="connsiteY0" fmla="*/ 0 h 360442"/>
                <a:gd name="connsiteX1" fmla="*/ 795184 w 908392"/>
                <a:gd name="connsiteY1" fmla="*/ 27390 h 360442"/>
                <a:gd name="connsiteX2" fmla="*/ 908392 w 908392"/>
                <a:gd name="connsiteY2" fmla="*/ 56498 h 360442"/>
                <a:gd name="connsiteX3" fmla="*/ 893859 w 908392"/>
                <a:gd name="connsiteY3" fmla="*/ 151719 h 360442"/>
                <a:gd name="connsiteX4" fmla="*/ 886899 w 908392"/>
                <a:gd name="connsiteY4" fmla="*/ 289560 h 360442"/>
                <a:gd name="connsiteX5" fmla="*/ 890478 w 908392"/>
                <a:gd name="connsiteY5" fmla="*/ 360442 h 360442"/>
                <a:gd name="connsiteX6" fmla="*/ 837108 w 908392"/>
                <a:gd name="connsiteY6" fmla="*/ 340908 h 360442"/>
                <a:gd name="connsiteX7" fmla="*/ 523484 w 908392"/>
                <a:gd name="connsiteY7" fmla="*/ 293493 h 360442"/>
                <a:gd name="connsiteX8" fmla="*/ 209860 w 908392"/>
                <a:gd name="connsiteY8" fmla="*/ 340908 h 360442"/>
                <a:gd name="connsiteX9" fmla="*/ 157535 w 908392"/>
                <a:gd name="connsiteY9" fmla="*/ 360060 h 360442"/>
                <a:gd name="connsiteX10" fmla="*/ 126308 w 908392"/>
                <a:gd name="connsiteY10" fmla="*/ 295236 h 360442"/>
                <a:gd name="connsiteX11" fmla="*/ 58779 w 908392"/>
                <a:gd name="connsiteY11" fmla="*/ 184080 h 360442"/>
                <a:gd name="connsiteX12" fmla="*/ 0 w 908392"/>
                <a:gd name="connsiteY12" fmla="*/ 105477 h 360442"/>
                <a:gd name="connsiteX13" fmla="*/ 122584 w 908392"/>
                <a:gd name="connsiteY13" fmla="*/ 60610 h 360442"/>
                <a:gd name="connsiteX14" fmla="*/ 523484 w 908392"/>
                <a:gd name="connsiteY14" fmla="*/ 0 h 360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08392" h="360442">
                  <a:moveTo>
                    <a:pt x="523484" y="0"/>
                  </a:moveTo>
                  <a:cubicBezTo>
                    <a:pt x="616555" y="0"/>
                    <a:pt x="707422" y="9431"/>
                    <a:pt x="795184" y="27390"/>
                  </a:cubicBezTo>
                  <a:lnTo>
                    <a:pt x="908392" y="56498"/>
                  </a:lnTo>
                  <a:lnTo>
                    <a:pt x="893859" y="151719"/>
                  </a:lnTo>
                  <a:cubicBezTo>
                    <a:pt x="889257" y="197040"/>
                    <a:pt x="886899" y="243025"/>
                    <a:pt x="886899" y="289560"/>
                  </a:cubicBezTo>
                  <a:lnTo>
                    <a:pt x="890478" y="360442"/>
                  </a:lnTo>
                  <a:lnTo>
                    <a:pt x="837108" y="340908"/>
                  </a:lnTo>
                  <a:cubicBezTo>
                    <a:pt x="738034" y="310093"/>
                    <a:pt x="632698" y="293493"/>
                    <a:pt x="523484" y="293493"/>
                  </a:cubicBezTo>
                  <a:cubicBezTo>
                    <a:pt x="414270" y="293493"/>
                    <a:pt x="308934" y="310093"/>
                    <a:pt x="209860" y="340908"/>
                  </a:cubicBezTo>
                  <a:lnTo>
                    <a:pt x="157535" y="360060"/>
                  </a:lnTo>
                  <a:lnTo>
                    <a:pt x="126308" y="295236"/>
                  </a:lnTo>
                  <a:cubicBezTo>
                    <a:pt x="105554" y="257031"/>
                    <a:pt x="83007" y="219941"/>
                    <a:pt x="58779" y="184080"/>
                  </a:cubicBezTo>
                  <a:lnTo>
                    <a:pt x="0" y="105477"/>
                  </a:lnTo>
                  <a:lnTo>
                    <a:pt x="122584" y="60610"/>
                  </a:lnTo>
                  <a:cubicBezTo>
                    <a:pt x="249228" y="21220"/>
                    <a:pt x="383878" y="0"/>
                    <a:pt x="52348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4594085-9D70-9030-D77F-40B0C0CDB8C9}"/>
                </a:ext>
              </a:extLst>
            </p:cNvPr>
            <p:cNvSpPr/>
            <p:nvPr/>
          </p:nvSpPr>
          <p:spPr>
            <a:xfrm>
              <a:off x="9349575" y="3245580"/>
              <a:ext cx="687667" cy="1101967"/>
            </a:xfrm>
            <a:custGeom>
              <a:avLst/>
              <a:gdLst>
                <a:gd name="connsiteX0" fmla="*/ 6425 w 687667"/>
                <a:gd name="connsiteY0" fmla="*/ 0 h 1101967"/>
                <a:gd name="connsiteX1" fmla="*/ 96858 w 687667"/>
                <a:gd name="connsiteY1" fmla="*/ 54939 h 1101967"/>
                <a:gd name="connsiteX2" fmla="*/ 684286 w 687667"/>
                <a:gd name="connsiteY2" fmla="*/ 1035008 h 1101967"/>
                <a:gd name="connsiteX3" fmla="*/ 687667 w 687667"/>
                <a:gd name="connsiteY3" fmla="*/ 1101967 h 1101967"/>
                <a:gd name="connsiteX4" fmla="*/ 644139 w 687667"/>
                <a:gd name="connsiteY4" fmla="*/ 1086035 h 1101967"/>
                <a:gd name="connsiteX5" fmla="*/ 383799 w 687667"/>
                <a:gd name="connsiteY5" fmla="*/ 928083 h 1101967"/>
                <a:gd name="connsiteX6" fmla="*/ 363238 w 687667"/>
                <a:gd name="connsiteY6" fmla="*/ 909396 h 1101967"/>
                <a:gd name="connsiteX7" fmla="*/ 350338 w 687667"/>
                <a:gd name="connsiteY7" fmla="*/ 859225 h 1101967"/>
                <a:gd name="connsiteX8" fmla="*/ 88850 w 687667"/>
                <a:gd name="connsiteY8" fmla="*/ 427091 h 1101967"/>
                <a:gd name="connsiteX9" fmla="*/ 34515 w 687667"/>
                <a:gd name="connsiteY9" fmla="*/ 377708 h 1101967"/>
                <a:gd name="connsiteX10" fmla="*/ 21427 w 687667"/>
                <a:gd name="connsiteY10" fmla="*/ 326806 h 1101967"/>
                <a:gd name="connsiteX11" fmla="*/ 0 w 687667"/>
                <a:gd name="connsiteY11" fmla="*/ 114255 h 1101967"/>
                <a:gd name="connsiteX12" fmla="*/ 5445 w 687667"/>
                <a:gd name="connsiteY12" fmla="*/ 6422 h 1101967"/>
                <a:gd name="connsiteX13" fmla="*/ 6425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6425" y="0"/>
                  </a:moveTo>
                  <a:lnTo>
                    <a:pt x="96858" y="54939"/>
                  </a:lnTo>
                  <a:cubicBezTo>
                    <a:pt x="419608" y="272984"/>
                    <a:pt x="642862" y="627119"/>
                    <a:pt x="684286" y="1035008"/>
                  </a:cubicBezTo>
                  <a:lnTo>
                    <a:pt x="687667" y="1101967"/>
                  </a:lnTo>
                  <a:lnTo>
                    <a:pt x="644139" y="1086035"/>
                  </a:lnTo>
                  <a:cubicBezTo>
                    <a:pt x="549506" y="1046009"/>
                    <a:pt x="461931" y="992563"/>
                    <a:pt x="383799" y="928083"/>
                  </a:cubicBezTo>
                  <a:lnTo>
                    <a:pt x="363238" y="909396"/>
                  </a:lnTo>
                  <a:lnTo>
                    <a:pt x="350338" y="859225"/>
                  </a:lnTo>
                  <a:cubicBezTo>
                    <a:pt x="298979" y="694102"/>
                    <a:pt x="208135" y="546376"/>
                    <a:pt x="88850" y="427091"/>
                  </a:cubicBezTo>
                  <a:lnTo>
                    <a:pt x="34515" y="377708"/>
                  </a:lnTo>
                  <a:lnTo>
                    <a:pt x="21427" y="326806"/>
                  </a:lnTo>
                  <a:cubicBezTo>
                    <a:pt x="7378" y="258150"/>
                    <a:pt x="0" y="187064"/>
                    <a:pt x="0" y="114255"/>
                  </a:cubicBezTo>
                  <a:cubicBezTo>
                    <a:pt x="0" y="77851"/>
                    <a:pt x="1844" y="41877"/>
                    <a:pt x="5445" y="6422"/>
                  </a:cubicBezTo>
                  <a:lnTo>
                    <a:pt x="642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7AA9A1-16CD-FE0E-83EA-87DBBB797F6C}"/>
                </a:ext>
              </a:extLst>
            </p:cNvPr>
            <p:cNvSpPr/>
            <p:nvPr/>
          </p:nvSpPr>
          <p:spPr>
            <a:xfrm>
              <a:off x="7344512" y="3322073"/>
              <a:ext cx="723902" cy="1674143"/>
            </a:xfrm>
            <a:custGeom>
              <a:avLst/>
              <a:gdLst>
                <a:gd name="connsiteX0" fmla="*/ 565564 w 723902"/>
                <a:gd name="connsiteY0" fmla="*/ 0 h 1674143"/>
                <a:gd name="connsiteX1" fmla="*/ 579367 w 723902"/>
                <a:gd name="connsiteY1" fmla="*/ 15186 h 1674143"/>
                <a:gd name="connsiteX2" fmla="*/ 692908 w 723902"/>
                <a:gd name="connsiteY2" fmla="*/ 183334 h 1674143"/>
                <a:gd name="connsiteX3" fmla="*/ 723902 w 723902"/>
                <a:gd name="connsiteY3" fmla="*/ 247674 h 1674143"/>
                <a:gd name="connsiteX4" fmla="*/ 677292 w 723902"/>
                <a:gd name="connsiteY4" fmla="*/ 282528 h 1674143"/>
                <a:gd name="connsiteX5" fmla="*/ 293493 w 723902"/>
                <a:gd name="connsiteY5" fmla="*/ 1096356 h 1674143"/>
                <a:gd name="connsiteX6" fmla="*/ 376374 w 723902"/>
                <a:gd name="connsiteY6" fmla="*/ 1506878 h 1674143"/>
                <a:gd name="connsiteX7" fmla="*/ 389791 w 723902"/>
                <a:gd name="connsiteY7" fmla="*/ 1534730 h 1674143"/>
                <a:gd name="connsiteX8" fmla="*/ 355210 w 723902"/>
                <a:gd name="connsiteY8" fmla="*/ 1560589 h 1674143"/>
                <a:gd name="connsiteX9" fmla="*/ 176061 w 723902"/>
                <a:gd name="connsiteY9" fmla="*/ 1657828 h 1674143"/>
                <a:gd name="connsiteX10" fmla="*/ 131488 w 723902"/>
                <a:gd name="connsiteY10" fmla="*/ 1674143 h 1674143"/>
                <a:gd name="connsiteX11" fmla="*/ 105945 w 723902"/>
                <a:gd name="connsiteY11" fmla="*/ 1621118 h 1674143"/>
                <a:gd name="connsiteX12" fmla="*/ 0 w 723902"/>
                <a:gd name="connsiteY12" fmla="*/ 1096356 h 1674143"/>
                <a:gd name="connsiteX13" fmla="*/ 490603 w 723902"/>
                <a:gd name="connsiteY13" fmla="*/ 56055 h 1674143"/>
                <a:gd name="connsiteX14" fmla="*/ 56556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65564" y="0"/>
                  </a:moveTo>
                  <a:lnTo>
                    <a:pt x="579367" y="15186"/>
                  </a:lnTo>
                  <a:cubicBezTo>
                    <a:pt x="622353" y="67274"/>
                    <a:pt x="660436" y="123559"/>
                    <a:pt x="692908" y="183334"/>
                  </a:cubicBezTo>
                  <a:lnTo>
                    <a:pt x="723902" y="247674"/>
                  </a:lnTo>
                  <a:lnTo>
                    <a:pt x="677292" y="282528"/>
                  </a:lnTo>
                  <a:cubicBezTo>
                    <a:pt x="442896" y="475969"/>
                    <a:pt x="293493" y="768715"/>
                    <a:pt x="293493" y="1096356"/>
                  </a:cubicBezTo>
                  <a:cubicBezTo>
                    <a:pt x="293493" y="1241974"/>
                    <a:pt x="323005" y="1380700"/>
                    <a:pt x="376374" y="1506878"/>
                  </a:cubicBezTo>
                  <a:lnTo>
                    <a:pt x="389791" y="1534730"/>
                  </a:lnTo>
                  <a:lnTo>
                    <a:pt x="355210" y="1560589"/>
                  </a:lnTo>
                  <a:cubicBezTo>
                    <a:pt x="299101" y="1598496"/>
                    <a:pt x="239149" y="1631144"/>
                    <a:pt x="176061" y="1657828"/>
                  </a:cubicBezTo>
                  <a:lnTo>
                    <a:pt x="131488" y="1674143"/>
                  </a:lnTo>
                  <a:lnTo>
                    <a:pt x="105945" y="1621118"/>
                  </a:lnTo>
                  <a:cubicBezTo>
                    <a:pt x="37724" y="1459828"/>
                    <a:pt x="0" y="1282497"/>
                    <a:pt x="0" y="1096356"/>
                  </a:cubicBezTo>
                  <a:cubicBezTo>
                    <a:pt x="0" y="677538"/>
                    <a:pt x="190979" y="303326"/>
                    <a:pt x="490603" y="56055"/>
                  </a:cubicBezTo>
                  <a:lnTo>
                    <a:pt x="56556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1E5767A-1385-40F5-A5D3-14C20F50800D}"/>
                </a:ext>
              </a:extLst>
            </p:cNvPr>
            <p:cNvSpPr/>
            <p:nvPr/>
          </p:nvSpPr>
          <p:spPr>
            <a:xfrm>
              <a:off x="7633535" y="4532684"/>
              <a:ext cx="2385793" cy="1233899"/>
            </a:xfrm>
            <a:custGeom>
              <a:avLst/>
              <a:gdLst>
                <a:gd name="connsiteX0" fmla="*/ 2107368 w 2385793"/>
                <a:gd name="connsiteY0" fmla="*/ 0 h 1233899"/>
                <a:gd name="connsiteX1" fmla="*/ 2128091 w 2385793"/>
                <a:gd name="connsiteY1" fmla="*/ 12590 h 1233899"/>
                <a:gd name="connsiteX2" fmla="*/ 2369801 w 2385793"/>
                <a:gd name="connsiteY2" fmla="*/ 114695 h 1233899"/>
                <a:gd name="connsiteX3" fmla="*/ 2385793 w 2385793"/>
                <a:gd name="connsiteY3" fmla="*/ 118807 h 1233899"/>
                <a:gd name="connsiteX4" fmla="*/ 2379896 w 2385793"/>
                <a:gd name="connsiteY4" fmla="*/ 157445 h 1233899"/>
                <a:gd name="connsiteX5" fmla="*/ 1059132 w 2385793"/>
                <a:gd name="connsiteY5" fmla="*/ 1233899 h 1233899"/>
                <a:gd name="connsiteX6" fmla="*/ 18831 w 2385793"/>
                <a:gd name="connsiteY6" fmla="*/ 743296 h 1233899"/>
                <a:gd name="connsiteX7" fmla="*/ 0 w 2385793"/>
                <a:gd name="connsiteY7" fmla="*/ 718114 h 1233899"/>
                <a:gd name="connsiteX8" fmla="*/ 1279 w 2385793"/>
                <a:gd name="connsiteY8" fmla="*/ 717646 h 1233899"/>
                <a:gd name="connsiteX9" fmla="*/ 230283 w 2385793"/>
                <a:gd name="connsiteY9" fmla="*/ 593347 h 1233899"/>
                <a:gd name="connsiteX10" fmla="*/ 259106 w 2385793"/>
                <a:gd name="connsiteY10" fmla="*/ 571794 h 1233899"/>
                <a:gd name="connsiteX11" fmla="*/ 313374 w 2385793"/>
                <a:gd name="connsiteY11" fmla="*/ 631503 h 1233899"/>
                <a:gd name="connsiteX12" fmla="*/ 1059132 w 2385793"/>
                <a:gd name="connsiteY12" fmla="*/ 940406 h 1233899"/>
                <a:gd name="connsiteX13" fmla="*/ 2092366 w 2385793"/>
                <a:gd name="connsiteY13" fmla="*/ 98296 h 1233899"/>
                <a:gd name="connsiteX14" fmla="*/ 2107368 w 2385793"/>
                <a:gd name="connsiteY14" fmla="*/ 0 h 123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5793" h="1233899">
                  <a:moveTo>
                    <a:pt x="2107368" y="0"/>
                  </a:moveTo>
                  <a:lnTo>
                    <a:pt x="2128091" y="12590"/>
                  </a:lnTo>
                  <a:cubicBezTo>
                    <a:pt x="2204500" y="54098"/>
                    <a:pt x="2285372" y="88435"/>
                    <a:pt x="2369801" y="114695"/>
                  </a:cubicBezTo>
                  <a:lnTo>
                    <a:pt x="2385793" y="118807"/>
                  </a:lnTo>
                  <a:lnTo>
                    <a:pt x="2379896" y="157445"/>
                  </a:lnTo>
                  <a:cubicBezTo>
                    <a:pt x="2254186" y="771776"/>
                    <a:pt x="1710626" y="1233899"/>
                    <a:pt x="1059132" y="1233899"/>
                  </a:cubicBezTo>
                  <a:cubicBezTo>
                    <a:pt x="640314" y="1233899"/>
                    <a:pt x="266102" y="1042920"/>
                    <a:pt x="18831" y="743296"/>
                  </a:cubicBezTo>
                  <a:lnTo>
                    <a:pt x="0" y="718114"/>
                  </a:lnTo>
                  <a:lnTo>
                    <a:pt x="1279" y="717646"/>
                  </a:lnTo>
                  <a:cubicBezTo>
                    <a:pt x="81925" y="683536"/>
                    <a:pt x="158560" y="641802"/>
                    <a:pt x="230283" y="593347"/>
                  </a:cubicBezTo>
                  <a:lnTo>
                    <a:pt x="259106" y="571794"/>
                  </a:lnTo>
                  <a:lnTo>
                    <a:pt x="313374" y="631503"/>
                  </a:lnTo>
                  <a:cubicBezTo>
                    <a:pt x="504230" y="822359"/>
                    <a:pt x="767895" y="940406"/>
                    <a:pt x="1059132" y="940406"/>
                  </a:cubicBezTo>
                  <a:cubicBezTo>
                    <a:pt x="1568796" y="940406"/>
                    <a:pt x="1994023" y="578887"/>
                    <a:pt x="2092366" y="98296"/>
                  </a:cubicBezTo>
                  <a:lnTo>
                    <a:pt x="210736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3DE3ACF8-9B43-8FED-C1A4-4118DB4862AB}"/>
              </a:ext>
            </a:extLst>
          </p:cNvPr>
          <p:cNvGrpSpPr/>
          <p:nvPr/>
        </p:nvGrpSpPr>
        <p:grpSpPr>
          <a:xfrm>
            <a:off x="3028710" y="489414"/>
            <a:ext cx="6134580" cy="6134580"/>
            <a:chOff x="5761898" y="2659967"/>
            <a:chExt cx="2696307" cy="2696307"/>
          </a:xfrm>
          <a:solidFill>
            <a:schemeClr val="tx1"/>
          </a:soli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D00EA2A-3CBE-46D9-6E45-5E4CB7C24BE8}"/>
                </a:ext>
              </a:extLst>
            </p:cNvPr>
            <p:cNvSpPr/>
            <p:nvPr/>
          </p:nvSpPr>
          <p:spPr>
            <a:xfrm>
              <a:off x="7910077" y="3175752"/>
              <a:ext cx="416641" cy="393995"/>
            </a:xfrm>
            <a:custGeom>
              <a:avLst/>
              <a:gdLst>
                <a:gd name="connsiteX0" fmla="*/ 259106 w 416641"/>
                <a:gd name="connsiteY0" fmla="*/ 0 h 393995"/>
                <a:gd name="connsiteX1" fmla="*/ 317885 w 416641"/>
                <a:gd name="connsiteY1" fmla="*/ 78603 h 393995"/>
                <a:gd name="connsiteX2" fmla="*/ 385414 w 416641"/>
                <a:gd name="connsiteY2" fmla="*/ 189759 h 393995"/>
                <a:gd name="connsiteX3" fmla="*/ 416641 w 416641"/>
                <a:gd name="connsiteY3" fmla="*/ 254583 h 393995"/>
                <a:gd name="connsiteX4" fmla="*/ 372068 w 416641"/>
                <a:gd name="connsiteY4" fmla="*/ 270897 h 393995"/>
                <a:gd name="connsiteX5" fmla="*/ 192919 w 416641"/>
                <a:gd name="connsiteY5" fmla="*/ 368136 h 393995"/>
                <a:gd name="connsiteX6" fmla="*/ 158338 w 416641"/>
                <a:gd name="connsiteY6" fmla="*/ 393995 h 393995"/>
                <a:gd name="connsiteX7" fmla="*/ 127344 w 416641"/>
                <a:gd name="connsiteY7" fmla="*/ 329655 h 393995"/>
                <a:gd name="connsiteX8" fmla="*/ 13803 w 416641"/>
                <a:gd name="connsiteY8" fmla="*/ 161507 h 393995"/>
                <a:gd name="connsiteX9" fmla="*/ 0 w 416641"/>
                <a:gd name="connsiteY9" fmla="*/ 146321 h 393995"/>
                <a:gd name="connsiteX10" fmla="*/ 28824 w 416641"/>
                <a:gd name="connsiteY10" fmla="*/ 124767 h 393995"/>
                <a:gd name="connsiteX11" fmla="*/ 257828 w 416641"/>
                <a:gd name="connsiteY11" fmla="*/ 468 h 393995"/>
                <a:gd name="connsiteX12" fmla="*/ 259106 w 416641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1" h="393995">
                  <a:moveTo>
                    <a:pt x="259106" y="0"/>
                  </a:moveTo>
                  <a:lnTo>
                    <a:pt x="317885" y="78603"/>
                  </a:lnTo>
                  <a:cubicBezTo>
                    <a:pt x="342113" y="114464"/>
                    <a:pt x="364660" y="151554"/>
                    <a:pt x="385414" y="189759"/>
                  </a:cubicBezTo>
                  <a:lnTo>
                    <a:pt x="416641" y="254583"/>
                  </a:lnTo>
                  <a:lnTo>
                    <a:pt x="372068" y="270897"/>
                  </a:lnTo>
                  <a:cubicBezTo>
                    <a:pt x="308979" y="297581"/>
                    <a:pt x="249027" y="330230"/>
                    <a:pt x="192919" y="368136"/>
                  </a:cubicBezTo>
                  <a:lnTo>
                    <a:pt x="158338" y="393995"/>
                  </a:lnTo>
                  <a:lnTo>
                    <a:pt x="127344" y="329655"/>
                  </a:lnTo>
                  <a:cubicBezTo>
                    <a:pt x="94872" y="269880"/>
                    <a:pt x="56789" y="213595"/>
                    <a:pt x="13803" y="161507"/>
                  </a:cubicBezTo>
                  <a:lnTo>
                    <a:pt x="0" y="146321"/>
                  </a:lnTo>
                  <a:lnTo>
                    <a:pt x="28824" y="124767"/>
                  </a:lnTo>
                  <a:cubicBezTo>
                    <a:pt x="100546" y="76312"/>
                    <a:pt x="177182" y="34578"/>
                    <a:pt x="257828" y="468"/>
                  </a:cubicBezTo>
                  <a:lnTo>
                    <a:pt x="25910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305D335-EEB2-AD1D-CAA1-76BDFCD4053E}"/>
                </a:ext>
              </a:extLst>
            </p:cNvPr>
            <p:cNvSpPr/>
            <p:nvPr/>
          </p:nvSpPr>
          <p:spPr>
            <a:xfrm>
              <a:off x="6138050" y="4626028"/>
              <a:ext cx="356121" cy="505463"/>
            </a:xfrm>
            <a:custGeom>
              <a:avLst/>
              <a:gdLst>
                <a:gd name="connsiteX0" fmla="*/ 118575 w 356121"/>
                <a:gd name="connsiteY0" fmla="*/ 0 h 505463"/>
                <a:gd name="connsiteX1" fmla="*/ 158174 w 356121"/>
                <a:gd name="connsiteY1" fmla="*/ 52955 h 505463"/>
                <a:gd name="connsiteX2" fmla="*/ 301140 w 356121"/>
                <a:gd name="connsiteY2" fmla="*/ 195921 h 505463"/>
                <a:gd name="connsiteX3" fmla="*/ 356121 w 356121"/>
                <a:gd name="connsiteY3" fmla="*/ 237035 h 505463"/>
                <a:gd name="connsiteX4" fmla="*/ 326794 w 356121"/>
                <a:gd name="connsiteY4" fmla="*/ 317163 h 505463"/>
                <a:gd name="connsiteX5" fmla="*/ 270024 w 356121"/>
                <a:gd name="connsiteY5" fmla="*/ 435011 h 505463"/>
                <a:gd name="connsiteX6" fmla="*/ 227223 w 356121"/>
                <a:gd name="connsiteY6" fmla="*/ 505463 h 505463"/>
                <a:gd name="connsiteX7" fmla="*/ 218236 w 356121"/>
                <a:gd name="connsiteY7" fmla="*/ 500003 h 505463"/>
                <a:gd name="connsiteX8" fmla="*/ 18713 w 356121"/>
                <a:gd name="connsiteY8" fmla="*/ 335382 h 505463"/>
                <a:gd name="connsiteX9" fmla="*/ 0 w 356121"/>
                <a:gd name="connsiteY9" fmla="*/ 314792 h 505463"/>
                <a:gd name="connsiteX10" fmla="*/ 11954 w 356121"/>
                <a:gd name="connsiteY10" fmla="*/ 295115 h 505463"/>
                <a:gd name="connsiteX11" fmla="*/ 117819 w 356121"/>
                <a:gd name="connsiteY11" fmla="*/ 4952 h 505463"/>
                <a:gd name="connsiteX12" fmla="*/ 118575 w 356121"/>
                <a:gd name="connsiteY12" fmla="*/ 0 h 505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1" h="505463">
                  <a:moveTo>
                    <a:pt x="118575" y="0"/>
                  </a:moveTo>
                  <a:lnTo>
                    <a:pt x="158174" y="52955"/>
                  </a:lnTo>
                  <a:cubicBezTo>
                    <a:pt x="201161" y="105043"/>
                    <a:pt x="249052" y="152934"/>
                    <a:pt x="301140" y="195921"/>
                  </a:cubicBezTo>
                  <a:lnTo>
                    <a:pt x="356121" y="237035"/>
                  </a:lnTo>
                  <a:lnTo>
                    <a:pt x="326794" y="317163"/>
                  </a:lnTo>
                  <a:cubicBezTo>
                    <a:pt x="309739" y="357486"/>
                    <a:pt x="290778" y="396807"/>
                    <a:pt x="270024" y="435011"/>
                  </a:cubicBezTo>
                  <a:lnTo>
                    <a:pt x="227223" y="505463"/>
                  </a:lnTo>
                  <a:lnTo>
                    <a:pt x="218236" y="500003"/>
                  </a:lnTo>
                  <a:cubicBezTo>
                    <a:pt x="146514" y="451549"/>
                    <a:pt x="79705" y="396374"/>
                    <a:pt x="18713" y="335382"/>
                  </a:cubicBezTo>
                  <a:lnTo>
                    <a:pt x="0" y="314792"/>
                  </a:lnTo>
                  <a:lnTo>
                    <a:pt x="11954" y="295115"/>
                  </a:lnTo>
                  <a:cubicBezTo>
                    <a:pt x="60662" y="205452"/>
                    <a:pt x="96745" y="107936"/>
                    <a:pt x="117819" y="4952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0C52795-0BB6-4394-0CAA-A25DA4BE97AE}"/>
                </a:ext>
              </a:extLst>
            </p:cNvPr>
            <p:cNvSpPr/>
            <p:nvPr/>
          </p:nvSpPr>
          <p:spPr>
            <a:xfrm>
              <a:off x="5967412" y="2659967"/>
              <a:ext cx="2201770" cy="825763"/>
            </a:xfrm>
            <a:custGeom>
              <a:avLst/>
              <a:gdLst>
                <a:gd name="connsiteX0" fmla="*/ 1142639 w 2201770"/>
                <a:gd name="connsiteY0" fmla="*/ 0 h 825763"/>
                <a:gd name="connsiteX1" fmla="*/ 2182940 w 2201770"/>
                <a:gd name="connsiteY1" fmla="*/ 490603 h 825763"/>
                <a:gd name="connsiteX2" fmla="*/ 2201770 w 2201770"/>
                <a:gd name="connsiteY2" fmla="*/ 515785 h 825763"/>
                <a:gd name="connsiteX3" fmla="*/ 2200492 w 2201770"/>
                <a:gd name="connsiteY3" fmla="*/ 516253 h 825763"/>
                <a:gd name="connsiteX4" fmla="*/ 1971488 w 2201770"/>
                <a:gd name="connsiteY4" fmla="*/ 640552 h 825763"/>
                <a:gd name="connsiteX5" fmla="*/ 1942664 w 2201770"/>
                <a:gd name="connsiteY5" fmla="*/ 662106 h 825763"/>
                <a:gd name="connsiteX6" fmla="*/ 1888397 w 2201770"/>
                <a:gd name="connsiteY6" fmla="*/ 602396 h 825763"/>
                <a:gd name="connsiteX7" fmla="*/ 1142639 w 2201770"/>
                <a:gd name="connsiteY7" fmla="*/ 293493 h 825763"/>
                <a:gd name="connsiteX8" fmla="*/ 268098 w 2201770"/>
                <a:gd name="connsiteY8" fmla="*/ 758483 h 825763"/>
                <a:gd name="connsiteX9" fmla="*/ 227224 w 2201770"/>
                <a:gd name="connsiteY9" fmla="*/ 825763 h 825763"/>
                <a:gd name="connsiteX10" fmla="*/ 208511 w 2201770"/>
                <a:gd name="connsiteY10" fmla="*/ 805173 h 825763"/>
                <a:gd name="connsiteX11" fmla="*/ 8988 w 2201770"/>
                <a:gd name="connsiteY11" fmla="*/ 640552 h 825763"/>
                <a:gd name="connsiteX12" fmla="*/ 0 w 2201770"/>
                <a:gd name="connsiteY12" fmla="*/ 635092 h 825763"/>
                <a:gd name="connsiteX13" fmla="*/ 24729 w 2201770"/>
                <a:gd name="connsiteY13" fmla="*/ 594388 h 825763"/>
                <a:gd name="connsiteX14" fmla="*/ 1142639 w 2201770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01770" h="825763">
                  <a:moveTo>
                    <a:pt x="1142639" y="0"/>
                  </a:moveTo>
                  <a:cubicBezTo>
                    <a:pt x="1561457" y="0"/>
                    <a:pt x="1935669" y="190979"/>
                    <a:pt x="2182940" y="490603"/>
                  </a:cubicBezTo>
                  <a:lnTo>
                    <a:pt x="2201770" y="515785"/>
                  </a:lnTo>
                  <a:lnTo>
                    <a:pt x="2200492" y="516253"/>
                  </a:lnTo>
                  <a:cubicBezTo>
                    <a:pt x="2119846" y="550363"/>
                    <a:pt x="2043210" y="592097"/>
                    <a:pt x="1971488" y="640552"/>
                  </a:cubicBezTo>
                  <a:lnTo>
                    <a:pt x="1942664" y="662106"/>
                  </a:lnTo>
                  <a:lnTo>
                    <a:pt x="1888397" y="602396"/>
                  </a:lnTo>
                  <a:cubicBezTo>
                    <a:pt x="1697541" y="411540"/>
                    <a:pt x="1433875" y="293493"/>
                    <a:pt x="1142639" y="293493"/>
                  </a:cubicBezTo>
                  <a:cubicBezTo>
                    <a:pt x="778593" y="293493"/>
                    <a:pt x="457628" y="477942"/>
                    <a:pt x="268098" y="758483"/>
                  </a:cubicBezTo>
                  <a:lnTo>
                    <a:pt x="227224" y="825763"/>
                  </a:lnTo>
                  <a:lnTo>
                    <a:pt x="208511" y="805173"/>
                  </a:lnTo>
                  <a:cubicBezTo>
                    <a:pt x="147519" y="744181"/>
                    <a:pt x="80710" y="689006"/>
                    <a:pt x="8988" y="640552"/>
                  </a:cubicBezTo>
                  <a:lnTo>
                    <a:pt x="0" y="635092"/>
                  </a:lnTo>
                  <a:lnTo>
                    <a:pt x="24729" y="594388"/>
                  </a:lnTo>
                  <a:cubicBezTo>
                    <a:pt x="267001" y="235777"/>
                    <a:pt x="677286" y="0"/>
                    <a:pt x="114263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00F162F-0DFA-AB5D-FF0E-2D59FE515485}"/>
                </a:ext>
              </a:extLst>
            </p:cNvPr>
            <p:cNvSpPr/>
            <p:nvPr/>
          </p:nvSpPr>
          <p:spPr>
            <a:xfrm>
              <a:off x="7734303" y="3430335"/>
              <a:ext cx="723902" cy="1674143"/>
            </a:xfrm>
            <a:custGeom>
              <a:avLst/>
              <a:gdLst>
                <a:gd name="connsiteX0" fmla="*/ 592414 w 723902"/>
                <a:gd name="connsiteY0" fmla="*/ 0 h 1674143"/>
                <a:gd name="connsiteX1" fmla="*/ 617957 w 723902"/>
                <a:gd name="connsiteY1" fmla="*/ 53024 h 1674143"/>
                <a:gd name="connsiteX2" fmla="*/ 723902 w 723902"/>
                <a:gd name="connsiteY2" fmla="*/ 577786 h 1674143"/>
                <a:gd name="connsiteX3" fmla="*/ 233299 w 723902"/>
                <a:gd name="connsiteY3" fmla="*/ 1618087 h 1674143"/>
                <a:gd name="connsiteX4" fmla="*/ 158337 w 723902"/>
                <a:gd name="connsiteY4" fmla="*/ 1674143 h 1674143"/>
                <a:gd name="connsiteX5" fmla="*/ 144535 w 723902"/>
                <a:gd name="connsiteY5" fmla="*/ 1658956 h 1674143"/>
                <a:gd name="connsiteX6" fmla="*/ 30994 w 723902"/>
                <a:gd name="connsiteY6" fmla="*/ 1490808 h 1674143"/>
                <a:gd name="connsiteX7" fmla="*/ 0 w 723902"/>
                <a:gd name="connsiteY7" fmla="*/ 1426468 h 1674143"/>
                <a:gd name="connsiteX8" fmla="*/ 46610 w 723902"/>
                <a:gd name="connsiteY8" fmla="*/ 1391614 h 1674143"/>
                <a:gd name="connsiteX9" fmla="*/ 430409 w 723902"/>
                <a:gd name="connsiteY9" fmla="*/ 577786 h 1674143"/>
                <a:gd name="connsiteX10" fmla="*/ 347528 w 723902"/>
                <a:gd name="connsiteY10" fmla="*/ 167264 h 1674143"/>
                <a:gd name="connsiteX11" fmla="*/ 334111 w 723902"/>
                <a:gd name="connsiteY11" fmla="*/ 139412 h 1674143"/>
                <a:gd name="connsiteX12" fmla="*/ 368692 w 723902"/>
                <a:gd name="connsiteY12" fmla="*/ 113553 h 1674143"/>
                <a:gd name="connsiteX13" fmla="*/ 547841 w 723902"/>
                <a:gd name="connsiteY13" fmla="*/ 16314 h 1674143"/>
                <a:gd name="connsiteX14" fmla="*/ 59241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92414" y="0"/>
                  </a:moveTo>
                  <a:lnTo>
                    <a:pt x="617957" y="53024"/>
                  </a:lnTo>
                  <a:cubicBezTo>
                    <a:pt x="686177" y="214315"/>
                    <a:pt x="723902" y="391645"/>
                    <a:pt x="723902" y="577786"/>
                  </a:cubicBezTo>
                  <a:cubicBezTo>
                    <a:pt x="723902" y="996604"/>
                    <a:pt x="532922" y="1370816"/>
                    <a:pt x="233299" y="1618087"/>
                  </a:cubicBezTo>
                  <a:lnTo>
                    <a:pt x="158337" y="1674143"/>
                  </a:lnTo>
                  <a:lnTo>
                    <a:pt x="144535" y="1658956"/>
                  </a:lnTo>
                  <a:cubicBezTo>
                    <a:pt x="101548" y="1606869"/>
                    <a:pt x="63466" y="1550584"/>
                    <a:pt x="30994" y="1490808"/>
                  </a:cubicBezTo>
                  <a:lnTo>
                    <a:pt x="0" y="1426468"/>
                  </a:lnTo>
                  <a:lnTo>
                    <a:pt x="46610" y="1391614"/>
                  </a:lnTo>
                  <a:cubicBezTo>
                    <a:pt x="281006" y="1198173"/>
                    <a:pt x="430409" y="905427"/>
                    <a:pt x="430409" y="577786"/>
                  </a:cubicBezTo>
                  <a:cubicBezTo>
                    <a:pt x="430409" y="432168"/>
                    <a:pt x="400897" y="293442"/>
                    <a:pt x="347528" y="167264"/>
                  </a:cubicBezTo>
                  <a:lnTo>
                    <a:pt x="334111" y="139412"/>
                  </a:lnTo>
                  <a:lnTo>
                    <a:pt x="368692" y="113553"/>
                  </a:lnTo>
                  <a:cubicBezTo>
                    <a:pt x="424800" y="75647"/>
                    <a:pt x="484752" y="42998"/>
                    <a:pt x="547841" y="16314"/>
                  </a:cubicBezTo>
                  <a:lnTo>
                    <a:pt x="59241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F0FFA4A-FCAE-581C-C335-6CEF22D0DF58}"/>
                </a:ext>
              </a:extLst>
            </p:cNvPr>
            <p:cNvSpPr/>
            <p:nvPr/>
          </p:nvSpPr>
          <p:spPr>
            <a:xfrm>
              <a:off x="5761898" y="3563487"/>
              <a:ext cx="494727" cy="1377333"/>
            </a:xfrm>
            <a:custGeom>
              <a:avLst/>
              <a:gdLst>
                <a:gd name="connsiteX0" fmla="*/ 76617 w 494727"/>
                <a:gd name="connsiteY0" fmla="*/ 0 h 1377333"/>
                <a:gd name="connsiteX1" fmla="*/ 131599 w 494727"/>
                <a:gd name="connsiteY1" fmla="*/ 41114 h 1377333"/>
                <a:gd name="connsiteX2" fmla="*/ 274565 w 494727"/>
                <a:gd name="connsiteY2" fmla="*/ 184080 h 1377333"/>
                <a:gd name="connsiteX3" fmla="*/ 314164 w 494727"/>
                <a:gd name="connsiteY3" fmla="*/ 237036 h 1377333"/>
                <a:gd name="connsiteX4" fmla="*/ 298938 w 494727"/>
                <a:gd name="connsiteY4" fmla="*/ 336801 h 1377333"/>
                <a:gd name="connsiteX5" fmla="*/ 293493 w 494727"/>
                <a:gd name="connsiteY5" fmla="*/ 444634 h 1377333"/>
                <a:gd name="connsiteX6" fmla="*/ 473613 w 494727"/>
                <a:gd name="connsiteY6" fmla="*/ 1034305 h 1377333"/>
                <a:gd name="connsiteX7" fmla="*/ 494727 w 494727"/>
                <a:gd name="connsiteY7" fmla="*/ 1062541 h 1377333"/>
                <a:gd name="connsiteX8" fmla="*/ 493971 w 494727"/>
                <a:gd name="connsiteY8" fmla="*/ 1067493 h 1377333"/>
                <a:gd name="connsiteX9" fmla="*/ 388106 w 494727"/>
                <a:gd name="connsiteY9" fmla="*/ 1357656 h 1377333"/>
                <a:gd name="connsiteX10" fmla="*/ 376152 w 494727"/>
                <a:gd name="connsiteY10" fmla="*/ 1377333 h 1377333"/>
                <a:gd name="connsiteX11" fmla="*/ 307853 w 494727"/>
                <a:gd name="connsiteY11" fmla="*/ 1302185 h 1377333"/>
                <a:gd name="connsiteX12" fmla="*/ 0 w 494727"/>
                <a:gd name="connsiteY12" fmla="*/ 444634 h 1377333"/>
                <a:gd name="connsiteX13" fmla="*/ 60610 w 494727"/>
                <a:gd name="connsiteY13" fmla="*/ 43734 h 1377333"/>
                <a:gd name="connsiteX14" fmla="*/ 76617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76617" y="0"/>
                  </a:moveTo>
                  <a:lnTo>
                    <a:pt x="131599" y="41114"/>
                  </a:lnTo>
                  <a:cubicBezTo>
                    <a:pt x="183687" y="84101"/>
                    <a:pt x="231578" y="131992"/>
                    <a:pt x="274565" y="184080"/>
                  </a:cubicBezTo>
                  <a:lnTo>
                    <a:pt x="314164" y="237036"/>
                  </a:lnTo>
                  <a:lnTo>
                    <a:pt x="298938" y="336801"/>
                  </a:lnTo>
                  <a:cubicBezTo>
                    <a:pt x="295337" y="372256"/>
                    <a:pt x="293493" y="408230"/>
                    <a:pt x="293493" y="444634"/>
                  </a:cubicBezTo>
                  <a:cubicBezTo>
                    <a:pt x="293493" y="663062"/>
                    <a:pt x="359894" y="865980"/>
                    <a:pt x="473613" y="1034305"/>
                  </a:cubicBezTo>
                  <a:lnTo>
                    <a:pt x="494727" y="1062541"/>
                  </a:lnTo>
                  <a:lnTo>
                    <a:pt x="493971" y="1067493"/>
                  </a:lnTo>
                  <a:cubicBezTo>
                    <a:pt x="472897" y="1170477"/>
                    <a:pt x="436814" y="1267993"/>
                    <a:pt x="388106" y="1357656"/>
                  </a:cubicBezTo>
                  <a:lnTo>
                    <a:pt x="376152" y="1377333"/>
                  </a:lnTo>
                  <a:lnTo>
                    <a:pt x="307853" y="1302185"/>
                  </a:lnTo>
                  <a:cubicBezTo>
                    <a:pt x="115530" y="1069145"/>
                    <a:pt x="0" y="770381"/>
                    <a:pt x="0" y="444634"/>
                  </a:cubicBezTo>
                  <a:cubicBezTo>
                    <a:pt x="0" y="305028"/>
                    <a:pt x="21220" y="170378"/>
                    <a:pt x="60610" y="43734"/>
                  </a:cubicBezTo>
                  <a:lnTo>
                    <a:pt x="7661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803B28E-B7BE-2967-EC84-0FB800705A47}"/>
                </a:ext>
              </a:extLst>
            </p:cNvPr>
            <p:cNvSpPr/>
            <p:nvPr/>
          </p:nvSpPr>
          <p:spPr>
            <a:xfrm>
              <a:off x="6365272" y="4863062"/>
              <a:ext cx="1268262" cy="493212"/>
            </a:xfrm>
            <a:custGeom>
              <a:avLst/>
              <a:gdLst>
                <a:gd name="connsiteX0" fmla="*/ 128898 w 1268262"/>
                <a:gd name="connsiteY0" fmla="*/ 0 h 493212"/>
                <a:gd name="connsiteX1" fmla="*/ 155108 w 1268262"/>
                <a:gd name="connsiteY1" fmla="*/ 19599 h 493212"/>
                <a:gd name="connsiteX2" fmla="*/ 744779 w 1268262"/>
                <a:gd name="connsiteY2" fmla="*/ 199719 h 493212"/>
                <a:gd name="connsiteX3" fmla="*/ 1058403 w 1268262"/>
                <a:gd name="connsiteY3" fmla="*/ 152304 h 493212"/>
                <a:gd name="connsiteX4" fmla="*/ 1110728 w 1268262"/>
                <a:gd name="connsiteY4" fmla="*/ 133153 h 493212"/>
                <a:gd name="connsiteX5" fmla="*/ 1141955 w 1268262"/>
                <a:gd name="connsiteY5" fmla="*/ 197976 h 493212"/>
                <a:gd name="connsiteX6" fmla="*/ 1209484 w 1268262"/>
                <a:gd name="connsiteY6" fmla="*/ 309132 h 493212"/>
                <a:gd name="connsiteX7" fmla="*/ 1268262 w 1268262"/>
                <a:gd name="connsiteY7" fmla="*/ 387735 h 493212"/>
                <a:gd name="connsiteX8" fmla="*/ 1145679 w 1268262"/>
                <a:gd name="connsiteY8" fmla="*/ 432602 h 493212"/>
                <a:gd name="connsiteX9" fmla="*/ 744779 w 1268262"/>
                <a:gd name="connsiteY9" fmla="*/ 493212 h 493212"/>
                <a:gd name="connsiteX10" fmla="*/ 102169 w 1268262"/>
                <a:gd name="connsiteY10" fmla="*/ 330497 h 493212"/>
                <a:gd name="connsiteX11" fmla="*/ 0 w 1268262"/>
                <a:gd name="connsiteY11" fmla="*/ 268428 h 493212"/>
                <a:gd name="connsiteX12" fmla="*/ 42801 w 1268262"/>
                <a:gd name="connsiteY12" fmla="*/ 197976 h 493212"/>
                <a:gd name="connsiteX13" fmla="*/ 99571 w 1268262"/>
                <a:gd name="connsiteY13" fmla="*/ 80128 h 493212"/>
                <a:gd name="connsiteX14" fmla="*/ 128898 w 1268262"/>
                <a:gd name="connsiteY14" fmla="*/ 0 h 493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68262" h="493212">
                  <a:moveTo>
                    <a:pt x="128898" y="0"/>
                  </a:moveTo>
                  <a:lnTo>
                    <a:pt x="155108" y="19599"/>
                  </a:lnTo>
                  <a:cubicBezTo>
                    <a:pt x="323433" y="133318"/>
                    <a:pt x="526351" y="199719"/>
                    <a:pt x="744779" y="199719"/>
                  </a:cubicBezTo>
                  <a:cubicBezTo>
                    <a:pt x="853992" y="199719"/>
                    <a:pt x="959329" y="183119"/>
                    <a:pt x="1058403" y="152304"/>
                  </a:cubicBezTo>
                  <a:lnTo>
                    <a:pt x="1110728" y="133153"/>
                  </a:lnTo>
                  <a:lnTo>
                    <a:pt x="1141955" y="197976"/>
                  </a:lnTo>
                  <a:cubicBezTo>
                    <a:pt x="1162709" y="236181"/>
                    <a:pt x="1185256" y="273271"/>
                    <a:pt x="1209484" y="309132"/>
                  </a:cubicBezTo>
                  <a:lnTo>
                    <a:pt x="1268262" y="387735"/>
                  </a:lnTo>
                  <a:lnTo>
                    <a:pt x="1145679" y="432602"/>
                  </a:lnTo>
                  <a:cubicBezTo>
                    <a:pt x="1019034" y="471992"/>
                    <a:pt x="884385" y="493212"/>
                    <a:pt x="744779" y="493212"/>
                  </a:cubicBezTo>
                  <a:cubicBezTo>
                    <a:pt x="512102" y="493212"/>
                    <a:pt x="293193" y="434268"/>
                    <a:pt x="102169" y="330497"/>
                  </a:cubicBezTo>
                  <a:lnTo>
                    <a:pt x="0" y="268428"/>
                  </a:lnTo>
                  <a:lnTo>
                    <a:pt x="42801" y="197976"/>
                  </a:lnTo>
                  <a:cubicBezTo>
                    <a:pt x="63555" y="159772"/>
                    <a:pt x="82516" y="120451"/>
                    <a:pt x="99571" y="80128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60A12BB-702C-6504-B966-26FFA2ABB261}"/>
              </a:ext>
            </a:extLst>
          </p:cNvPr>
          <p:cNvGrpSpPr/>
          <p:nvPr/>
        </p:nvGrpSpPr>
        <p:grpSpPr>
          <a:xfrm>
            <a:off x="3028706" y="489410"/>
            <a:ext cx="6134583" cy="6134583"/>
            <a:chOff x="3874481" y="3070275"/>
            <a:chExt cx="2696308" cy="2696308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031AD8E-6F7E-7884-9FA5-0F73D80746E3}"/>
                </a:ext>
              </a:extLst>
            </p:cNvPr>
            <p:cNvSpPr/>
            <p:nvPr/>
          </p:nvSpPr>
          <p:spPr>
            <a:xfrm>
              <a:off x="5838514" y="3295058"/>
              <a:ext cx="356122" cy="505464"/>
            </a:xfrm>
            <a:custGeom>
              <a:avLst/>
              <a:gdLst>
                <a:gd name="connsiteX0" fmla="*/ 128898 w 356122"/>
                <a:gd name="connsiteY0" fmla="*/ 0 h 505464"/>
                <a:gd name="connsiteX1" fmla="*/ 137886 w 356122"/>
                <a:gd name="connsiteY1" fmla="*/ 5460 h 505464"/>
                <a:gd name="connsiteX2" fmla="*/ 337409 w 356122"/>
                <a:gd name="connsiteY2" fmla="*/ 170081 h 505464"/>
                <a:gd name="connsiteX3" fmla="*/ 356122 w 356122"/>
                <a:gd name="connsiteY3" fmla="*/ 190671 h 505464"/>
                <a:gd name="connsiteX4" fmla="*/ 344168 w 356122"/>
                <a:gd name="connsiteY4" fmla="*/ 210348 h 505464"/>
                <a:gd name="connsiteX5" fmla="*/ 238303 w 356122"/>
                <a:gd name="connsiteY5" fmla="*/ 500511 h 505464"/>
                <a:gd name="connsiteX6" fmla="*/ 237547 w 356122"/>
                <a:gd name="connsiteY6" fmla="*/ 505464 h 505464"/>
                <a:gd name="connsiteX7" fmla="*/ 197948 w 356122"/>
                <a:gd name="connsiteY7" fmla="*/ 452508 h 505464"/>
                <a:gd name="connsiteX8" fmla="*/ 54982 w 356122"/>
                <a:gd name="connsiteY8" fmla="*/ 309542 h 505464"/>
                <a:gd name="connsiteX9" fmla="*/ 0 w 356122"/>
                <a:gd name="connsiteY9" fmla="*/ 268428 h 505464"/>
                <a:gd name="connsiteX10" fmla="*/ 29328 w 356122"/>
                <a:gd name="connsiteY10" fmla="*/ 188300 h 505464"/>
                <a:gd name="connsiteX11" fmla="*/ 86098 w 356122"/>
                <a:gd name="connsiteY11" fmla="*/ 70452 h 505464"/>
                <a:gd name="connsiteX12" fmla="*/ 128898 w 356122"/>
                <a:gd name="connsiteY12" fmla="*/ 0 h 50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2" h="505464">
                  <a:moveTo>
                    <a:pt x="128898" y="0"/>
                  </a:moveTo>
                  <a:lnTo>
                    <a:pt x="137886" y="5460"/>
                  </a:lnTo>
                  <a:cubicBezTo>
                    <a:pt x="209608" y="53914"/>
                    <a:pt x="276417" y="109089"/>
                    <a:pt x="337409" y="170081"/>
                  </a:cubicBezTo>
                  <a:lnTo>
                    <a:pt x="356122" y="190671"/>
                  </a:lnTo>
                  <a:lnTo>
                    <a:pt x="344168" y="210348"/>
                  </a:lnTo>
                  <a:cubicBezTo>
                    <a:pt x="295460" y="300011"/>
                    <a:pt x="259376" y="397527"/>
                    <a:pt x="238303" y="500511"/>
                  </a:cubicBezTo>
                  <a:lnTo>
                    <a:pt x="237547" y="505464"/>
                  </a:lnTo>
                  <a:lnTo>
                    <a:pt x="197948" y="452508"/>
                  </a:lnTo>
                  <a:cubicBezTo>
                    <a:pt x="154961" y="400420"/>
                    <a:pt x="107070" y="352529"/>
                    <a:pt x="54982" y="309542"/>
                  </a:cubicBezTo>
                  <a:lnTo>
                    <a:pt x="0" y="268428"/>
                  </a:lnTo>
                  <a:lnTo>
                    <a:pt x="29328" y="188300"/>
                  </a:lnTo>
                  <a:cubicBezTo>
                    <a:pt x="46382" y="147977"/>
                    <a:pt x="65344" y="108657"/>
                    <a:pt x="86098" y="70452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DEB685B-A43D-C355-9D6B-F91986A8A8F7}"/>
                </a:ext>
              </a:extLst>
            </p:cNvPr>
            <p:cNvSpPr/>
            <p:nvPr/>
          </p:nvSpPr>
          <p:spPr>
            <a:xfrm>
              <a:off x="4338188" y="3070275"/>
              <a:ext cx="1629225" cy="571751"/>
            </a:xfrm>
            <a:custGeom>
              <a:avLst/>
              <a:gdLst>
                <a:gd name="connsiteX0" fmla="*/ 884447 w 1629225"/>
                <a:gd name="connsiteY0" fmla="*/ 0 h 571751"/>
                <a:gd name="connsiteX1" fmla="*/ 1527057 w 1629225"/>
                <a:gd name="connsiteY1" fmla="*/ 162715 h 571751"/>
                <a:gd name="connsiteX2" fmla="*/ 1629225 w 1629225"/>
                <a:gd name="connsiteY2" fmla="*/ 224784 h 571751"/>
                <a:gd name="connsiteX3" fmla="*/ 1586425 w 1629225"/>
                <a:gd name="connsiteY3" fmla="*/ 295236 h 571751"/>
                <a:gd name="connsiteX4" fmla="*/ 1529655 w 1629225"/>
                <a:gd name="connsiteY4" fmla="*/ 413084 h 571751"/>
                <a:gd name="connsiteX5" fmla="*/ 1500327 w 1629225"/>
                <a:gd name="connsiteY5" fmla="*/ 493212 h 571751"/>
                <a:gd name="connsiteX6" fmla="*/ 1474118 w 1629225"/>
                <a:gd name="connsiteY6" fmla="*/ 473613 h 571751"/>
                <a:gd name="connsiteX7" fmla="*/ 884447 w 1629225"/>
                <a:gd name="connsiteY7" fmla="*/ 293493 h 571751"/>
                <a:gd name="connsiteX8" fmla="*/ 213585 w 1629225"/>
                <a:gd name="connsiteY8" fmla="*/ 534326 h 571751"/>
                <a:gd name="connsiteX9" fmla="*/ 172407 w 1629225"/>
                <a:gd name="connsiteY9" fmla="*/ 571751 h 571751"/>
                <a:gd name="connsiteX10" fmla="*/ 114940 w 1629225"/>
                <a:gd name="connsiteY10" fmla="*/ 477157 h 571751"/>
                <a:gd name="connsiteX11" fmla="*/ 37331 w 1629225"/>
                <a:gd name="connsiteY11" fmla="*/ 373372 h 571751"/>
                <a:gd name="connsiteX12" fmla="*/ 0 w 1629225"/>
                <a:gd name="connsiteY12" fmla="*/ 332298 h 571751"/>
                <a:gd name="connsiteX13" fmla="*/ 26896 w 1629225"/>
                <a:gd name="connsiteY13" fmla="*/ 307853 h 571751"/>
                <a:gd name="connsiteX14" fmla="*/ 884447 w 1629225"/>
                <a:gd name="connsiteY14" fmla="*/ 0 h 571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9225" h="571751">
                  <a:moveTo>
                    <a:pt x="884447" y="0"/>
                  </a:moveTo>
                  <a:cubicBezTo>
                    <a:pt x="1117123" y="0"/>
                    <a:pt x="1336033" y="58944"/>
                    <a:pt x="1527057" y="162715"/>
                  </a:cubicBezTo>
                  <a:lnTo>
                    <a:pt x="1629225" y="224784"/>
                  </a:lnTo>
                  <a:lnTo>
                    <a:pt x="1586425" y="295236"/>
                  </a:lnTo>
                  <a:cubicBezTo>
                    <a:pt x="1565671" y="333441"/>
                    <a:pt x="1546709" y="372761"/>
                    <a:pt x="1529655" y="413084"/>
                  </a:cubicBezTo>
                  <a:lnTo>
                    <a:pt x="1500327" y="493212"/>
                  </a:lnTo>
                  <a:lnTo>
                    <a:pt x="1474118" y="473613"/>
                  </a:lnTo>
                  <a:cubicBezTo>
                    <a:pt x="1305793" y="359895"/>
                    <a:pt x="1102874" y="293493"/>
                    <a:pt x="884447" y="293493"/>
                  </a:cubicBezTo>
                  <a:cubicBezTo>
                    <a:pt x="629615" y="293493"/>
                    <a:pt x="395892" y="383873"/>
                    <a:pt x="213585" y="534326"/>
                  </a:cubicBezTo>
                  <a:lnTo>
                    <a:pt x="172407" y="571751"/>
                  </a:lnTo>
                  <a:lnTo>
                    <a:pt x="114940" y="477157"/>
                  </a:lnTo>
                  <a:cubicBezTo>
                    <a:pt x="90713" y="441296"/>
                    <a:pt x="64806" y="406663"/>
                    <a:pt x="37331" y="373372"/>
                  </a:cubicBezTo>
                  <a:lnTo>
                    <a:pt x="0" y="332298"/>
                  </a:lnTo>
                  <a:lnTo>
                    <a:pt x="26896" y="307853"/>
                  </a:lnTo>
                  <a:cubicBezTo>
                    <a:pt x="259936" y="115531"/>
                    <a:pt x="558700" y="0"/>
                    <a:pt x="88444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294A147-00EE-4243-9F4A-64F9934FC9EF}"/>
                </a:ext>
              </a:extLst>
            </p:cNvPr>
            <p:cNvSpPr/>
            <p:nvPr/>
          </p:nvSpPr>
          <p:spPr>
            <a:xfrm>
              <a:off x="6076062" y="3485730"/>
              <a:ext cx="494727" cy="1377333"/>
            </a:xfrm>
            <a:custGeom>
              <a:avLst/>
              <a:gdLst>
                <a:gd name="connsiteX0" fmla="*/ 118575 w 494727"/>
                <a:gd name="connsiteY0" fmla="*/ 0 h 1377333"/>
                <a:gd name="connsiteX1" fmla="*/ 186874 w 494727"/>
                <a:gd name="connsiteY1" fmla="*/ 75148 h 1377333"/>
                <a:gd name="connsiteX2" fmla="*/ 494727 w 494727"/>
                <a:gd name="connsiteY2" fmla="*/ 932699 h 1377333"/>
                <a:gd name="connsiteX3" fmla="*/ 434117 w 494727"/>
                <a:gd name="connsiteY3" fmla="*/ 1333599 h 1377333"/>
                <a:gd name="connsiteX4" fmla="*/ 418109 w 494727"/>
                <a:gd name="connsiteY4" fmla="*/ 1377333 h 1377333"/>
                <a:gd name="connsiteX5" fmla="*/ 363128 w 494727"/>
                <a:gd name="connsiteY5" fmla="*/ 1336219 h 1377333"/>
                <a:gd name="connsiteX6" fmla="*/ 220162 w 494727"/>
                <a:gd name="connsiteY6" fmla="*/ 1193253 h 1377333"/>
                <a:gd name="connsiteX7" fmla="*/ 180563 w 494727"/>
                <a:gd name="connsiteY7" fmla="*/ 1140298 h 1377333"/>
                <a:gd name="connsiteX8" fmla="*/ 195789 w 494727"/>
                <a:gd name="connsiteY8" fmla="*/ 1040532 h 1377333"/>
                <a:gd name="connsiteX9" fmla="*/ 201234 w 494727"/>
                <a:gd name="connsiteY9" fmla="*/ 932699 h 1377333"/>
                <a:gd name="connsiteX10" fmla="*/ 21114 w 494727"/>
                <a:gd name="connsiteY10" fmla="*/ 343028 h 1377333"/>
                <a:gd name="connsiteX11" fmla="*/ 0 w 494727"/>
                <a:gd name="connsiteY11" fmla="*/ 314793 h 1377333"/>
                <a:gd name="connsiteX12" fmla="*/ 756 w 494727"/>
                <a:gd name="connsiteY12" fmla="*/ 309840 h 1377333"/>
                <a:gd name="connsiteX13" fmla="*/ 106621 w 494727"/>
                <a:gd name="connsiteY13" fmla="*/ 19677 h 1377333"/>
                <a:gd name="connsiteX14" fmla="*/ 118575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118575" y="0"/>
                  </a:moveTo>
                  <a:lnTo>
                    <a:pt x="186874" y="75148"/>
                  </a:lnTo>
                  <a:cubicBezTo>
                    <a:pt x="379196" y="308188"/>
                    <a:pt x="494727" y="606952"/>
                    <a:pt x="494727" y="932699"/>
                  </a:cubicBezTo>
                  <a:cubicBezTo>
                    <a:pt x="494727" y="1072305"/>
                    <a:pt x="473507" y="1206955"/>
                    <a:pt x="434117" y="1333599"/>
                  </a:cubicBezTo>
                  <a:lnTo>
                    <a:pt x="418109" y="1377333"/>
                  </a:lnTo>
                  <a:lnTo>
                    <a:pt x="363128" y="1336219"/>
                  </a:lnTo>
                  <a:cubicBezTo>
                    <a:pt x="311040" y="1293232"/>
                    <a:pt x="263149" y="1245341"/>
                    <a:pt x="220162" y="1193253"/>
                  </a:cubicBezTo>
                  <a:lnTo>
                    <a:pt x="180563" y="1140298"/>
                  </a:lnTo>
                  <a:lnTo>
                    <a:pt x="195789" y="1040532"/>
                  </a:lnTo>
                  <a:cubicBezTo>
                    <a:pt x="199389" y="1005077"/>
                    <a:pt x="201234" y="969104"/>
                    <a:pt x="201234" y="932699"/>
                  </a:cubicBezTo>
                  <a:cubicBezTo>
                    <a:pt x="201234" y="714272"/>
                    <a:pt x="134832" y="511353"/>
                    <a:pt x="21114" y="343028"/>
                  </a:cubicBezTo>
                  <a:lnTo>
                    <a:pt x="0" y="314793"/>
                  </a:lnTo>
                  <a:lnTo>
                    <a:pt x="756" y="309840"/>
                  </a:lnTo>
                  <a:cubicBezTo>
                    <a:pt x="21829" y="206856"/>
                    <a:pt x="57913" y="109340"/>
                    <a:pt x="106621" y="19677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5B36E94D-30BE-8D79-FE58-2DC1E71CC546}"/>
                </a:ext>
              </a:extLst>
            </p:cNvPr>
            <p:cNvSpPr/>
            <p:nvPr/>
          </p:nvSpPr>
          <p:spPr>
            <a:xfrm>
              <a:off x="3874481" y="3619076"/>
              <a:ext cx="433825" cy="1458524"/>
            </a:xfrm>
            <a:custGeom>
              <a:avLst/>
              <a:gdLst>
                <a:gd name="connsiteX0" fmla="*/ 264332 w 433825"/>
                <a:gd name="connsiteY0" fmla="*/ 0 h 1458524"/>
                <a:gd name="connsiteX1" fmla="*/ 274565 w 433825"/>
                <a:gd name="connsiteY1" fmla="*/ 11259 h 1458524"/>
                <a:gd name="connsiteX2" fmla="*/ 432517 w 433825"/>
                <a:gd name="connsiteY2" fmla="*/ 271599 h 1458524"/>
                <a:gd name="connsiteX3" fmla="*/ 433825 w 433825"/>
                <a:gd name="connsiteY3" fmla="*/ 275173 h 1458524"/>
                <a:gd name="connsiteX4" fmla="*/ 420785 w 433825"/>
                <a:gd name="connsiteY4" fmla="*/ 296638 h 1458524"/>
                <a:gd name="connsiteX5" fmla="*/ 293493 w 433825"/>
                <a:gd name="connsiteY5" fmla="*/ 799352 h 1458524"/>
                <a:gd name="connsiteX6" fmla="*/ 340908 w 433825"/>
                <a:gd name="connsiteY6" fmla="*/ 1112976 h 1458524"/>
                <a:gd name="connsiteX7" fmla="*/ 375066 w 433825"/>
                <a:gd name="connsiteY7" fmla="*/ 1206300 h 1458524"/>
                <a:gd name="connsiteX8" fmla="*/ 335278 w 433825"/>
                <a:gd name="connsiteY8" fmla="*/ 1271792 h 1458524"/>
                <a:gd name="connsiteX9" fmla="*/ 206495 w 433825"/>
                <a:gd name="connsiteY9" fmla="*/ 1427879 h 1458524"/>
                <a:gd name="connsiteX10" fmla="*/ 172777 w 433825"/>
                <a:gd name="connsiteY10" fmla="*/ 1458524 h 1458524"/>
                <a:gd name="connsiteX11" fmla="*/ 162715 w 433825"/>
                <a:gd name="connsiteY11" fmla="*/ 1441962 h 1458524"/>
                <a:gd name="connsiteX12" fmla="*/ 0 w 433825"/>
                <a:gd name="connsiteY12" fmla="*/ 799352 h 1458524"/>
                <a:gd name="connsiteX13" fmla="*/ 230244 w 433825"/>
                <a:gd name="connsiteY13" fmla="*/ 45586 h 1458524"/>
                <a:gd name="connsiteX14" fmla="*/ 264332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4332" y="0"/>
                  </a:moveTo>
                  <a:lnTo>
                    <a:pt x="274565" y="11259"/>
                  </a:lnTo>
                  <a:cubicBezTo>
                    <a:pt x="339045" y="89391"/>
                    <a:pt x="392491" y="176966"/>
                    <a:pt x="432517" y="271599"/>
                  </a:cubicBezTo>
                  <a:lnTo>
                    <a:pt x="433825" y="275173"/>
                  </a:lnTo>
                  <a:lnTo>
                    <a:pt x="420785" y="296638"/>
                  </a:lnTo>
                  <a:cubicBezTo>
                    <a:pt x="339605" y="446077"/>
                    <a:pt x="293493" y="617329"/>
                    <a:pt x="293493" y="799352"/>
                  </a:cubicBezTo>
                  <a:cubicBezTo>
                    <a:pt x="293493" y="908566"/>
                    <a:pt x="310093" y="1013902"/>
                    <a:pt x="340908" y="1112976"/>
                  </a:cubicBezTo>
                  <a:lnTo>
                    <a:pt x="375066" y="1206300"/>
                  </a:lnTo>
                  <a:lnTo>
                    <a:pt x="335278" y="1271792"/>
                  </a:lnTo>
                  <a:cubicBezTo>
                    <a:pt x="297372" y="1327900"/>
                    <a:pt x="254209" y="1380165"/>
                    <a:pt x="206495" y="1427879"/>
                  </a:cubicBezTo>
                  <a:lnTo>
                    <a:pt x="172777" y="1458524"/>
                  </a:lnTo>
                  <a:lnTo>
                    <a:pt x="162715" y="1441962"/>
                  </a:lnTo>
                  <a:cubicBezTo>
                    <a:pt x="58944" y="1250938"/>
                    <a:pt x="0" y="1032029"/>
                    <a:pt x="0" y="799352"/>
                  </a:cubicBezTo>
                  <a:cubicBezTo>
                    <a:pt x="0" y="520140"/>
                    <a:pt x="84880" y="260753"/>
                    <a:pt x="230244" y="45586"/>
                  </a:cubicBezTo>
                  <a:lnTo>
                    <a:pt x="264332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2E823D0-109D-3058-0C40-445A52D1FAD2}"/>
                </a:ext>
              </a:extLst>
            </p:cNvPr>
            <p:cNvSpPr/>
            <p:nvPr/>
          </p:nvSpPr>
          <p:spPr>
            <a:xfrm>
              <a:off x="4219664" y="4940820"/>
              <a:ext cx="2145608" cy="825763"/>
            </a:xfrm>
            <a:custGeom>
              <a:avLst/>
              <a:gdLst>
                <a:gd name="connsiteX0" fmla="*/ 1918385 w 2145608"/>
                <a:gd name="connsiteY0" fmla="*/ 0 h 825763"/>
                <a:gd name="connsiteX1" fmla="*/ 1937098 w 2145608"/>
                <a:gd name="connsiteY1" fmla="*/ 20590 h 825763"/>
                <a:gd name="connsiteX2" fmla="*/ 2136621 w 2145608"/>
                <a:gd name="connsiteY2" fmla="*/ 185211 h 825763"/>
                <a:gd name="connsiteX3" fmla="*/ 2145608 w 2145608"/>
                <a:gd name="connsiteY3" fmla="*/ 190671 h 825763"/>
                <a:gd name="connsiteX4" fmla="*/ 2120880 w 2145608"/>
                <a:gd name="connsiteY4" fmla="*/ 231375 h 825763"/>
                <a:gd name="connsiteX5" fmla="*/ 1002970 w 2145608"/>
                <a:gd name="connsiteY5" fmla="*/ 825763 h 825763"/>
                <a:gd name="connsiteX6" fmla="*/ 49681 w 2145608"/>
                <a:gd name="connsiteY6" fmla="*/ 430898 h 825763"/>
                <a:gd name="connsiteX7" fmla="*/ 0 w 2145608"/>
                <a:gd name="connsiteY7" fmla="*/ 376235 h 825763"/>
                <a:gd name="connsiteX8" fmla="*/ 68842 w 2145608"/>
                <a:gd name="connsiteY8" fmla="*/ 313667 h 825763"/>
                <a:gd name="connsiteX9" fmla="*/ 155854 w 2145608"/>
                <a:gd name="connsiteY9" fmla="*/ 217929 h 825763"/>
                <a:gd name="connsiteX10" fmla="*/ 199374 w 2145608"/>
                <a:gd name="connsiteY10" fmla="*/ 159730 h 825763"/>
                <a:gd name="connsiteX11" fmla="*/ 257212 w 2145608"/>
                <a:gd name="connsiteY11" fmla="*/ 223367 h 825763"/>
                <a:gd name="connsiteX12" fmla="*/ 1002970 w 2145608"/>
                <a:gd name="connsiteY12" fmla="*/ 532270 h 825763"/>
                <a:gd name="connsiteX13" fmla="*/ 1877511 w 2145608"/>
                <a:gd name="connsiteY13" fmla="*/ 67280 h 825763"/>
                <a:gd name="connsiteX14" fmla="*/ 1918385 w 2145608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45608" h="825763">
                  <a:moveTo>
                    <a:pt x="1918385" y="0"/>
                  </a:moveTo>
                  <a:lnTo>
                    <a:pt x="1937098" y="20590"/>
                  </a:lnTo>
                  <a:cubicBezTo>
                    <a:pt x="1998090" y="81582"/>
                    <a:pt x="2064899" y="136757"/>
                    <a:pt x="2136621" y="185211"/>
                  </a:cubicBezTo>
                  <a:lnTo>
                    <a:pt x="2145608" y="190671"/>
                  </a:lnTo>
                  <a:lnTo>
                    <a:pt x="2120880" y="231375"/>
                  </a:lnTo>
                  <a:cubicBezTo>
                    <a:pt x="1878607" y="589986"/>
                    <a:pt x="1468323" y="825763"/>
                    <a:pt x="1002970" y="825763"/>
                  </a:cubicBezTo>
                  <a:cubicBezTo>
                    <a:pt x="630687" y="825763"/>
                    <a:pt x="293649" y="674866"/>
                    <a:pt x="49681" y="430898"/>
                  </a:cubicBezTo>
                  <a:lnTo>
                    <a:pt x="0" y="376235"/>
                  </a:lnTo>
                  <a:lnTo>
                    <a:pt x="68842" y="313667"/>
                  </a:lnTo>
                  <a:cubicBezTo>
                    <a:pt x="99338" y="283171"/>
                    <a:pt x="128379" y="251221"/>
                    <a:pt x="155854" y="217929"/>
                  </a:cubicBezTo>
                  <a:lnTo>
                    <a:pt x="199374" y="159730"/>
                  </a:lnTo>
                  <a:lnTo>
                    <a:pt x="257212" y="223367"/>
                  </a:lnTo>
                  <a:cubicBezTo>
                    <a:pt x="448068" y="414223"/>
                    <a:pt x="711733" y="532270"/>
                    <a:pt x="1002970" y="532270"/>
                  </a:cubicBezTo>
                  <a:cubicBezTo>
                    <a:pt x="1367015" y="532270"/>
                    <a:pt x="1687981" y="347822"/>
                    <a:pt x="1877511" y="67280"/>
                  </a:cubicBezTo>
                  <a:lnTo>
                    <a:pt x="191838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AA8E392-E2C0-3CC9-D6E7-1ACE52A68276}"/>
              </a:ext>
            </a:extLst>
          </p:cNvPr>
          <p:cNvSpPr txBox="1"/>
          <p:nvPr/>
        </p:nvSpPr>
        <p:spPr>
          <a:xfrm>
            <a:off x="905283" y="2828836"/>
            <a:ext cx="10381434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Stencil" panose="040409050D0802020404" pitchFamily="82" charset="0"/>
                <a:ea typeface="ADLaM Display" panose="02010000000000000000" pitchFamily="2" charset="0"/>
                <a:cs typeface="ADLaM Display" panose="02010000000000000000" pitchFamily="2" charset="0"/>
              </a:rPr>
              <a:t>Maze Runner</a:t>
            </a:r>
            <a:endParaRPr lang="en-US" sz="5400" dirty="0">
              <a:latin typeface="Stencil" panose="040409050D0802020404" pitchFamily="8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7598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775A6-96AB-557E-AAB9-D0A1EED30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DDC6F367-C66C-D6DE-AB3C-698EA872FCB2}"/>
              </a:ext>
            </a:extLst>
          </p:cNvPr>
          <p:cNvSpPr/>
          <p:nvPr/>
        </p:nvSpPr>
        <p:spPr>
          <a:xfrm>
            <a:off x="9712812" y="4154976"/>
            <a:ext cx="328008" cy="496515"/>
          </a:xfrm>
          <a:custGeom>
            <a:avLst/>
            <a:gdLst>
              <a:gd name="connsiteX0" fmla="*/ 0 w 328008"/>
              <a:gd name="connsiteY0" fmla="*/ 0 h 496515"/>
              <a:gd name="connsiteX1" fmla="*/ 20561 w 328008"/>
              <a:gd name="connsiteY1" fmla="*/ 18687 h 496515"/>
              <a:gd name="connsiteX2" fmla="*/ 280901 w 328008"/>
              <a:gd name="connsiteY2" fmla="*/ 176639 h 496515"/>
              <a:gd name="connsiteX3" fmla="*/ 324429 w 328008"/>
              <a:gd name="connsiteY3" fmla="*/ 192571 h 496515"/>
              <a:gd name="connsiteX4" fmla="*/ 328008 w 328008"/>
              <a:gd name="connsiteY4" fmla="*/ 263453 h 496515"/>
              <a:gd name="connsiteX5" fmla="*/ 321048 w 328008"/>
              <a:gd name="connsiteY5" fmla="*/ 401294 h 496515"/>
              <a:gd name="connsiteX6" fmla="*/ 306515 w 328008"/>
              <a:gd name="connsiteY6" fmla="*/ 496515 h 496515"/>
              <a:gd name="connsiteX7" fmla="*/ 290523 w 328008"/>
              <a:gd name="connsiteY7" fmla="*/ 492403 h 496515"/>
              <a:gd name="connsiteX8" fmla="*/ 48813 w 328008"/>
              <a:gd name="connsiteY8" fmla="*/ 390298 h 496515"/>
              <a:gd name="connsiteX9" fmla="*/ 28090 w 328008"/>
              <a:gd name="connsiteY9" fmla="*/ 377708 h 496515"/>
              <a:gd name="connsiteX10" fmla="*/ 29070 w 328008"/>
              <a:gd name="connsiteY10" fmla="*/ 371286 h 496515"/>
              <a:gd name="connsiteX11" fmla="*/ 34515 w 328008"/>
              <a:gd name="connsiteY11" fmla="*/ 263453 h 496515"/>
              <a:gd name="connsiteX12" fmla="*/ 13088 w 328008"/>
              <a:gd name="connsiteY12" fmla="*/ 50902 h 496515"/>
              <a:gd name="connsiteX13" fmla="*/ 0 w 328008"/>
              <a:gd name="connsiteY13" fmla="*/ 0 h 496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28008" h="496515">
                <a:moveTo>
                  <a:pt x="0" y="0"/>
                </a:moveTo>
                <a:lnTo>
                  <a:pt x="20561" y="18687"/>
                </a:lnTo>
                <a:cubicBezTo>
                  <a:pt x="98693" y="83167"/>
                  <a:pt x="186268" y="136613"/>
                  <a:pt x="280901" y="176639"/>
                </a:cubicBezTo>
                <a:lnTo>
                  <a:pt x="324429" y="192571"/>
                </a:lnTo>
                <a:lnTo>
                  <a:pt x="328008" y="263453"/>
                </a:lnTo>
                <a:cubicBezTo>
                  <a:pt x="328008" y="309988"/>
                  <a:pt x="325650" y="355973"/>
                  <a:pt x="321048" y="401294"/>
                </a:cubicBezTo>
                <a:lnTo>
                  <a:pt x="306515" y="496515"/>
                </a:lnTo>
                <a:lnTo>
                  <a:pt x="290523" y="492403"/>
                </a:lnTo>
                <a:cubicBezTo>
                  <a:pt x="206094" y="466143"/>
                  <a:pt x="125222" y="431806"/>
                  <a:pt x="48813" y="390298"/>
                </a:cubicBezTo>
                <a:lnTo>
                  <a:pt x="28090" y="377708"/>
                </a:lnTo>
                <a:lnTo>
                  <a:pt x="29070" y="371286"/>
                </a:lnTo>
                <a:cubicBezTo>
                  <a:pt x="32671" y="335831"/>
                  <a:pt x="34515" y="299858"/>
                  <a:pt x="34515" y="263453"/>
                </a:cubicBezTo>
                <a:cubicBezTo>
                  <a:pt x="34515" y="190644"/>
                  <a:pt x="27137" y="119558"/>
                  <a:pt x="13088" y="50902"/>
                </a:cubicBezTo>
                <a:lnTo>
                  <a:pt x="0" y="0"/>
                </a:lnTo>
                <a:close/>
              </a:path>
            </a:pathLst>
          </a:custGeom>
          <a:solidFill>
            <a:srgbClr val="FA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323C4385-ED2A-2635-7A1A-A04826DF598D}"/>
              </a:ext>
            </a:extLst>
          </p:cNvPr>
          <p:cNvSpPr/>
          <p:nvPr/>
        </p:nvSpPr>
        <p:spPr>
          <a:xfrm>
            <a:off x="4047258" y="4825376"/>
            <a:ext cx="371781" cy="491678"/>
          </a:xfrm>
          <a:custGeom>
            <a:avLst/>
            <a:gdLst>
              <a:gd name="connsiteX0" fmla="*/ 202289 w 371781"/>
              <a:gd name="connsiteY0" fmla="*/ 0 h 491678"/>
              <a:gd name="connsiteX1" fmla="*/ 203597 w 371781"/>
              <a:gd name="connsiteY1" fmla="*/ 3574 h 491678"/>
              <a:gd name="connsiteX2" fmla="*/ 361549 w 371781"/>
              <a:gd name="connsiteY2" fmla="*/ 263914 h 491678"/>
              <a:gd name="connsiteX3" fmla="*/ 371781 w 371781"/>
              <a:gd name="connsiteY3" fmla="*/ 275173 h 491678"/>
              <a:gd name="connsiteX4" fmla="*/ 328261 w 371781"/>
              <a:gd name="connsiteY4" fmla="*/ 333372 h 491678"/>
              <a:gd name="connsiteX5" fmla="*/ 241249 w 371781"/>
              <a:gd name="connsiteY5" fmla="*/ 429110 h 491678"/>
              <a:gd name="connsiteX6" fmla="*/ 172407 w 371781"/>
              <a:gd name="connsiteY6" fmla="*/ 491678 h 491678"/>
              <a:gd name="connsiteX7" fmla="*/ 135076 w 371781"/>
              <a:gd name="connsiteY7" fmla="*/ 450603 h 491678"/>
              <a:gd name="connsiteX8" fmla="*/ 57467 w 371781"/>
              <a:gd name="connsiteY8" fmla="*/ 346818 h 491678"/>
              <a:gd name="connsiteX9" fmla="*/ 0 w 371781"/>
              <a:gd name="connsiteY9" fmla="*/ 252224 h 491678"/>
              <a:gd name="connsiteX10" fmla="*/ 33718 w 371781"/>
              <a:gd name="connsiteY10" fmla="*/ 221579 h 491678"/>
              <a:gd name="connsiteX11" fmla="*/ 162501 w 371781"/>
              <a:gd name="connsiteY11" fmla="*/ 65492 h 491678"/>
              <a:gd name="connsiteX12" fmla="*/ 202289 w 371781"/>
              <a:gd name="connsiteY12" fmla="*/ 0 h 491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1781" h="491678">
                <a:moveTo>
                  <a:pt x="202289" y="0"/>
                </a:moveTo>
                <a:lnTo>
                  <a:pt x="203597" y="3574"/>
                </a:lnTo>
                <a:cubicBezTo>
                  <a:pt x="243623" y="98207"/>
                  <a:pt x="297069" y="185783"/>
                  <a:pt x="361549" y="263914"/>
                </a:cubicBezTo>
                <a:lnTo>
                  <a:pt x="371781" y="275173"/>
                </a:lnTo>
                <a:lnTo>
                  <a:pt x="328261" y="333372"/>
                </a:lnTo>
                <a:cubicBezTo>
                  <a:pt x="300786" y="366664"/>
                  <a:pt x="271745" y="398614"/>
                  <a:pt x="241249" y="429110"/>
                </a:cubicBezTo>
                <a:lnTo>
                  <a:pt x="172407" y="491678"/>
                </a:lnTo>
                <a:lnTo>
                  <a:pt x="135076" y="450603"/>
                </a:lnTo>
                <a:cubicBezTo>
                  <a:pt x="107601" y="417312"/>
                  <a:pt x="81694" y="382679"/>
                  <a:pt x="57467" y="346818"/>
                </a:cubicBezTo>
                <a:lnTo>
                  <a:pt x="0" y="252224"/>
                </a:lnTo>
                <a:lnTo>
                  <a:pt x="33718" y="221579"/>
                </a:lnTo>
                <a:cubicBezTo>
                  <a:pt x="81432" y="173865"/>
                  <a:pt x="124595" y="121600"/>
                  <a:pt x="162501" y="65492"/>
                </a:cubicBezTo>
                <a:lnTo>
                  <a:pt x="202289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634D948-FA92-1CAF-CAAF-334DDAB4BECB}"/>
              </a:ext>
            </a:extLst>
          </p:cNvPr>
          <p:cNvGrpSpPr/>
          <p:nvPr/>
        </p:nvGrpSpPr>
        <p:grpSpPr>
          <a:xfrm>
            <a:off x="521683" y="1722120"/>
            <a:ext cx="2696309" cy="2696308"/>
            <a:chOff x="521683" y="1722120"/>
            <a:chExt cx="2696309" cy="2696308"/>
          </a:xfrm>
          <a:solidFill>
            <a:srgbClr val="0070C0"/>
          </a:solidFill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81EA5BC-8342-E87C-7C24-203CC7FE695C}"/>
                </a:ext>
              </a:extLst>
            </p:cNvPr>
            <p:cNvSpPr/>
            <p:nvPr/>
          </p:nvSpPr>
          <p:spPr>
            <a:xfrm>
              <a:off x="2886341" y="2959245"/>
              <a:ext cx="331651" cy="388648"/>
            </a:xfrm>
            <a:custGeom>
              <a:avLst/>
              <a:gdLst>
                <a:gd name="connsiteX0" fmla="*/ 326045 w 331651"/>
                <a:gd name="connsiteY0" fmla="*/ 0 h 388648"/>
                <a:gd name="connsiteX1" fmla="*/ 331651 w 331651"/>
                <a:gd name="connsiteY1" fmla="*/ 111029 h 388648"/>
                <a:gd name="connsiteX2" fmla="*/ 324691 w 331651"/>
                <a:gd name="connsiteY2" fmla="*/ 248870 h 388648"/>
                <a:gd name="connsiteX3" fmla="*/ 317446 w 331651"/>
                <a:gd name="connsiteY3" fmla="*/ 296338 h 388648"/>
                <a:gd name="connsiteX4" fmla="*/ 236326 w 331651"/>
                <a:gd name="connsiteY4" fmla="*/ 308718 h 388648"/>
                <a:gd name="connsiteX5" fmla="*/ 38355 w 331651"/>
                <a:gd name="connsiteY5" fmla="*/ 370172 h 388648"/>
                <a:gd name="connsiteX6" fmla="*/ 0 w 331651"/>
                <a:gd name="connsiteY6" fmla="*/ 388648 h 388648"/>
                <a:gd name="connsiteX7" fmla="*/ 16731 w 331651"/>
                <a:gd name="connsiteY7" fmla="*/ 323580 h 388648"/>
                <a:gd name="connsiteX8" fmla="*/ 38158 w 331651"/>
                <a:gd name="connsiteY8" fmla="*/ 111029 h 388648"/>
                <a:gd name="connsiteX9" fmla="*/ 35529 w 331651"/>
                <a:gd name="connsiteY9" fmla="*/ 58964 h 388648"/>
                <a:gd name="connsiteX10" fmla="*/ 47977 w 331651"/>
                <a:gd name="connsiteY10" fmla="*/ 54408 h 388648"/>
                <a:gd name="connsiteX11" fmla="*/ 311036 w 331651"/>
                <a:gd name="connsiteY11" fmla="*/ 758 h 388648"/>
                <a:gd name="connsiteX12" fmla="*/ 326045 w 331651"/>
                <a:gd name="connsiteY12" fmla="*/ 0 h 388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1651" h="388648">
                  <a:moveTo>
                    <a:pt x="326045" y="0"/>
                  </a:moveTo>
                  <a:lnTo>
                    <a:pt x="331651" y="111029"/>
                  </a:lnTo>
                  <a:cubicBezTo>
                    <a:pt x="331651" y="157564"/>
                    <a:pt x="329293" y="203549"/>
                    <a:pt x="324691" y="248870"/>
                  </a:cubicBezTo>
                  <a:lnTo>
                    <a:pt x="317446" y="296338"/>
                  </a:lnTo>
                  <a:lnTo>
                    <a:pt x="236326" y="308718"/>
                  </a:lnTo>
                  <a:cubicBezTo>
                    <a:pt x="167670" y="322767"/>
                    <a:pt x="101444" y="343487"/>
                    <a:pt x="38355" y="370172"/>
                  </a:cubicBezTo>
                  <a:lnTo>
                    <a:pt x="0" y="388648"/>
                  </a:lnTo>
                  <a:lnTo>
                    <a:pt x="16731" y="323580"/>
                  </a:lnTo>
                  <a:cubicBezTo>
                    <a:pt x="30780" y="254924"/>
                    <a:pt x="38158" y="183838"/>
                    <a:pt x="38158" y="111029"/>
                  </a:cubicBezTo>
                  <a:lnTo>
                    <a:pt x="35529" y="58964"/>
                  </a:lnTo>
                  <a:lnTo>
                    <a:pt x="47977" y="54408"/>
                  </a:lnTo>
                  <a:cubicBezTo>
                    <a:pt x="132406" y="28148"/>
                    <a:pt x="220394" y="9964"/>
                    <a:pt x="311036" y="758"/>
                  </a:cubicBezTo>
                  <a:lnTo>
                    <a:pt x="32604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258B3B9-21F1-BBE3-B486-26EC9D894E4D}"/>
                </a:ext>
              </a:extLst>
            </p:cNvPr>
            <p:cNvSpPr/>
            <p:nvPr/>
          </p:nvSpPr>
          <p:spPr>
            <a:xfrm>
              <a:off x="521683" y="1722120"/>
              <a:ext cx="2690702" cy="2696308"/>
            </a:xfrm>
            <a:custGeom>
              <a:avLst/>
              <a:gdLst>
                <a:gd name="connsiteX0" fmla="*/ 1348154 w 2690702"/>
                <a:gd name="connsiteY0" fmla="*/ 0 h 2696308"/>
                <a:gd name="connsiteX1" fmla="*/ 2689348 w 2690702"/>
                <a:gd name="connsiteY1" fmla="*/ 1210313 h 2696308"/>
                <a:gd name="connsiteX2" fmla="*/ 2690702 w 2690702"/>
                <a:gd name="connsiteY2" fmla="*/ 1237125 h 2696308"/>
                <a:gd name="connsiteX3" fmla="*/ 2675693 w 2690702"/>
                <a:gd name="connsiteY3" fmla="*/ 1237883 h 2696308"/>
                <a:gd name="connsiteX4" fmla="*/ 2412634 w 2690702"/>
                <a:gd name="connsiteY4" fmla="*/ 1291533 h 2696308"/>
                <a:gd name="connsiteX5" fmla="*/ 2400186 w 2690702"/>
                <a:gd name="connsiteY5" fmla="*/ 1296089 h 2696308"/>
                <a:gd name="connsiteX6" fmla="*/ 2397370 w 2690702"/>
                <a:gd name="connsiteY6" fmla="*/ 1240321 h 2696308"/>
                <a:gd name="connsiteX7" fmla="*/ 1348154 w 2690702"/>
                <a:gd name="connsiteY7" fmla="*/ 293493 h 2696308"/>
                <a:gd name="connsiteX8" fmla="*/ 293493 w 2690702"/>
                <a:gd name="connsiteY8" fmla="*/ 1348154 h 2696308"/>
                <a:gd name="connsiteX9" fmla="*/ 1348154 w 2690702"/>
                <a:gd name="connsiteY9" fmla="*/ 2402815 h 2696308"/>
                <a:gd name="connsiteX10" fmla="*/ 1455987 w 2690702"/>
                <a:gd name="connsiteY10" fmla="*/ 2397370 h 2696308"/>
                <a:gd name="connsiteX11" fmla="*/ 1479585 w 2690702"/>
                <a:gd name="connsiteY11" fmla="*/ 2393769 h 2696308"/>
                <a:gd name="connsiteX12" fmla="*/ 1472340 w 2690702"/>
                <a:gd name="connsiteY12" fmla="*/ 2441236 h 2696308"/>
                <a:gd name="connsiteX13" fmla="*/ 1465380 w 2690702"/>
                <a:gd name="connsiteY13" fmla="*/ 2579077 h 2696308"/>
                <a:gd name="connsiteX14" fmla="*/ 1470986 w 2690702"/>
                <a:gd name="connsiteY14" fmla="*/ 2690106 h 2696308"/>
                <a:gd name="connsiteX15" fmla="*/ 1348154 w 2690702"/>
                <a:gd name="connsiteY15" fmla="*/ 2696308 h 2696308"/>
                <a:gd name="connsiteX16" fmla="*/ 0 w 2690702"/>
                <a:gd name="connsiteY16" fmla="*/ 1348154 h 2696308"/>
                <a:gd name="connsiteX17" fmla="*/ 1348154 w 2690702"/>
                <a:gd name="connsiteY17" fmla="*/ 0 h 26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90702" h="2696308">
                  <a:moveTo>
                    <a:pt x="1348154" y="0"/>
                  </a:moveTo>
                  <a:cubicBezTo>
                    <a:pt x="2046184" y="0"/>
                    <a:pt x="2620309" y="530498"/>
                    <a:pt x="2689348" y="1210313"/>
                  </a:cubicBezTo>
                  <a:lnTo>
                    <a:pt x="2690702" y="1237125"/>
                  </a:lnTo>
                  <a:lnTo>
                    <a:pt x="2675693" y="1237883"/>
                  </a:lnTo>
                  <a:cubicBezTo>
                    <a:pt x="2585051" y="1247089"/>
                    <a:pt x="2497063" y="1265273"/>
                    <a:pt x="2412634" y="1291533"/>
                  </a:cubicBezTo>
                  <a:lnTo>
                    <a:pt x="2400186" y="1296089"/>
                  </a:lnTo>
                  <a:lnTo>
                    <a:pt x="2397370" y="1240321"/>
                  </a:lnTo>
                  <a:cubicBezTo>
                    <a:pt x="2343361" y="708502"/>
                    <a:pt x="1894222" y="293493"/>
                    <a:pt x="1348154" y="293493"/>
                  </a:cubicBezTo>
                  <a:cubicBezTo>
                    <a:pt x="765681" y="293493"/>
                    <a:pt x="293493" y="765681"/>
                    <a:pt x="293493" y="1348154"/>
                  </a:cubicBezTo>
                  <a:cubicBezTo>
                    <a:pt x="293493" y="1930627"/>
                    <a:pt x="765681" y="2402815"/>
                    <a:pt x="1348154" y="2402815"/>
                  </a:cubicBezTo>
                  <a:cubicBezTo>
                    <a:pt x="1384558" y="2402815"/>
                    <a:pt x="1420532" y="2400971"/>
                    <a:pt x="1455987" y="2397370"/>
                  </a:cubicBezTo>
                  <a:lnTo>
                    <a:pt x="1479585" y="2393769"/>
                  </a:lnTo>
                  <a:lnTo>
                    <a:pt x="1472340" y="2441236"/>
                  </a:lnTo>
                  <a:cubicBezTo>
                    <a:pt x="1467738" y="2486557"/>
                    <a:pt x="1465380" y="2532542"/>
                    <a:pt x="1465380" y="2579077"/>
                  </a:cubicBezTo>
                  <a:lnTo>
                    <a:pt x="1470986" y="2690106"/>
                  </a:lnTo>
                  <a:lnTo>
                    <a:pt x="1348154" y="2696308"/>
                  </a:lnTo>
                  <a:cubicBezTo>
                    <a:pt x="603589" y="2696308"/>
                    <a:pt x="0" y="2092719"/>
                    <a:pt x="0" y="1348154"/>
                  </a:cubicBezTo>
                  <a:cubicBezTo>
                    <a:pt x="0" y="603589"/>
                    <a:pt x="603589" y="0"/>
                    <a:pt x="134815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FB42AE0E-8D14-5DB7-44B4-B57F762929E4}"/>
              </a:ext>
            </a:extLst>
          </p:cNvPr>
          <p:cNvSpPr/>
          <p:nvPr/>
        </p:nvSpPr>
        <p:spPr>
          <a:xfrm>
            <a:off x="2280556" y="3255584"/>
            <a:ext cx="923230" cy="1097679"/>
          </a:xfrm>
          <a:custGeom>
            <a:avLst/>
            <a:gdLst>
              <a:gd name="connsiteX0" fmla="*/ 923230 w 923230"/>
              <a:gd name="connsiteY0" fmla="*/ 0 h 1097679"/>
              <a:gd name="connsiteX1" fmla="*/ 910045 w 923230"/>
              <a:gd name="connsiteY1" fmla="*/ 86391 h 1097679"/>
              <a:gd name="connsiteX2" fmla="*/ 114043 w 923230"/>
              <a:gd name="connsiteY2" fmla="*/ 1056900 h 1097679"/>
              <a:gd name="connsiteX3" fmla="*/ 2629 w 923230"/>
              <a:gd name="connsiteY3" fmla="*/ 1097679 h 1097679"/>
              <a:gd name="connsiteX4" fmla="*/ 0 w 923230"/>
              <a:gd name="connsiteY4" fmla="*/ 1045614 h 1097679"/>
              <a:gd name="connsiteX5" fmla="*/ 21427 w 923230"/>
              <a:gd name="connsiteY5" fmla="*/ 833063 h 1097679"/>
              <a:gd name="connsiteX6" fmla="*/ 38157 w 923230"/>
              <a:gd name="connsiteY6" fmla="*/ 767995 h 1097679"/>
              <a:gd name="connsiteX7" fmla="*/ 91995 w 923230"/>
              <a:gd name="connsiteY7" fmla="*/ 742060 h 1097679"/>
              <a:gd name="connsiteX8" fmla="*/ 596527 w 923230"/>
              <a:gd name="connsiteY8" fmla="*/ 128315 h 1097679"/>
              <a:gd name="connsiteX9" fmla="*/ 605784 w 923230"/>
              <a:gd name="connsiteY9" fmla="*/ 92310 h 1097679"/>
              <a:gd name="connsiteX10" fmla="*/ 644139 w 923230"/>
              <a:gd name="connsiteY10" fmla="*/ 73834 h 1097679"/>
              <a:gd name="connsiteX11" fmla="*/ 842110 w 923230"/>
              <a:gd name="connsiteY11" fmla="*/ 12380 h 1097679"/>
              <a:gd name="connsiteX12" fmla="*/ 923230 w 923230"/>
              <a:gd name="connsiteY12" fmla="*/ 0 h 1097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3230" h="1097679">
                <a:moveTo>
                  <a:pt x="923230" y="0"/>
                </a:moveTo>
                <a:lnTo>
                  <a:pt x="910045" y="86391"/>
                </a:lnTo>
                <a:cubicBezTo>
                  <a:pt x="820252" y="525199"/>
                  <a:pt x="517271" y="886350"/>
                  <a:pt x="114043" y="1056900"/>
                </a:cubicBezTo>
                <a:lnTo>
                  <a:pt x="2629" y="1097679"/>
                </a:lnTo>
                <a:lnTo>
                  <a:pt x="0" y="1045614"/>
                </a:lnTo>
                <a:cubicBezTo>
                  <a:pt x="0" y="972805"/>
                  <a:pt x="7378" y="901719"/>
                  <a:pt x="21427" y="833063"/>
                </a:cubicBezTo>
                <a:lnTo>
                  <a:pt x="38157" y="767995"/>
                </a:lnTo>
                <a:lnTo>
                  <a:pt x="91995" y="742060"/>
                </a:lnTo>
                <a:cubicBezTo>
                  <a:pt x="331096" y="612172"/>
                  <a:pt x="514353" y="392511"/>
                  <a:pt x="596527" y="128315"/>
                </a:cubicBezTo>
                <a:lnTo>
                  <a:pt x="605784" y="92310"/>
                </a:lnTo>
                <a:lnTo>
                  <a:pt x="644139" y="73834"/>
                </a:lnTo>
                <a:cubicBezTo>
                  <a:pt x="707228" y="47149"/>
                  <a:pt x="773454" y="26429"/>
                  <a:pt x="842110" y="12380"/>
                </a:cubicBezTo>
                <a:lnTo>
                  <a:pt x="923230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111064C8-E47A-F2AE-341D-1CF0FED5DFCA}"/>
              </a:ext>
            </a:extLst>
          </p:cNvPr>
          <p:cNvGrpSpPr/>
          <p:nvPr/>
        </p:nvGrpSpPr>
        <p:grpSpPr>
          <a:xfrm>
            <a:off x="9059661" y="2011680"/>
            <a:ext cx="2692729" cy="2696308"/>
            <a:chOff x="9059661" y="2011680"/>
            <a:chExt cx="2692729" cy="2696308"/>
          </a:xfrm>
          <a:solidFill>
            <a:srgbClr val="FA0000"/>
          </a:solidFill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98C92F5-87B7-B834-95D8-C42431FBB545}"/>
                </a:ext>
              </a:extLst>
            </p:cNvPr>
            <p:cNvSpPr/>
            <p:nvPr/>
          </p:nvSpPr>
          <p:spPr>
            <a:xfrm>
              <a:off x="9077575" y="2011680"/>
              <a:ext cx="2674815" cy="2696308"/>
            </a:xfrm>
            <a:custGeom>
              <a:avLst/>
              <a:gdLst>
                <a:gd name="connsiteX0" fmla="*/ 1326661 w 2674815"/>
                <a:gd name="connsiteY0" fmla="*/ 0 h 2696308"/>
                <a:gd name="connsiteX1" fmla="*/ 2674815 w 2674815"/>
                <a:gd name="connsiteY1" fmla="*/ 1348154 h 2696308"/>
                <a:gd name="connsiteX2" fmla="*/ 1326661 w 2674815"/>
                <a:gd name="connsiteY2" fmla="*/ 2696308 h 2696308"/>
                <a:gd name="connsiteX3" fmla="*/ 1054961 w 2674815"/>
                <a:gd name="connsiteY3" fmla="*/ 2668918 h 2696308"/>
                <a:gd name="connsiteX4" fmla="*/ 941753 w 2674815"/>
                <a:gd name="connsiteY4" fmla="*/ 2639810 h 2696308"/>
                <a:gd name="connsiteX5" fmla="*/ 956286 w 2674815"/>
                <a:gd name="connsiteY5" fmla="*/ 2544589 h 2696308"/>
                <a:gd name="connsiteX6" fmla="*/ 963246 w 2674815"/>
                <a:gd name="connsiteY6" fmla="*/ 2406748 h 2696308"/>
                <a:gd name="connsiteX7" fmla="*/ 959667 w 2674815"/>
                <a:gd name="connsiteY7" fmla="*/ 2335866 h 2696308"/>
                <a:gd name="connsiteX8" fmla="*/ 1013037 w 2674815"/>
                <a:gd name="connsiteY8" fmla="*/ 2355400 h 2696308"/>
                <a:gd name="connsiteX9" fmla="*/ 1326661 w 2674815"/>
                <a:gd name="connsiteY9" fmla="*/ 2402815 h 2696308"/>
                <a:gd name="connsiteX10" fmla="*/ 2381322 w 2674815"/>
                <a:gd name="connsiteY10" fmla="*/ 1348154 h 2696308"/>
                <a:gd name="connsiteX11" fmla="*/ 1326661 w 2674815"/>
                <a:gd name="connsiteY11" fmla="*/ 293493 h 2696308"/>
                <a:gd name="connsiteX12" fmla="*/ 293427 w 2674815"/>
                <a:gd name="connsiteY12" fmla="*/ 1135603 h 2696308"/>
                <a:gd name="connsiteX13" fmla="*/ 278425 w 2674815"/>
                <a:gd name="connsiteY13" fmla="*/ 1233899 h 2696308"/>
                <a:gd name="connsiteX14" fmla="*/ 257702 w 2674815"/>
                <a:gd name="connsiteY14" fmla="*/ 1221309 h 2696308"/>
                <a:gd name="connsiteX15" fmla="*/ 15992 w 2674815"/>
                <a:gd name="connsiteY15" fmla="*/ 1119204 h 2696308"/>
                <a:gd name="connsiteX16" fmla="*/ 0 w 2674815"/>
                <a:gd name="connsiteY16" fmla="*/ 1115092 h 2696308"/>
                <a:gd name="connsiteX17" fmla="*/ 5897 w 2674815"/>
                <a:gd name="connsiteY17" fmla="*/ 1076454 h 2696308"/>
                <a:gd name="connsiteX18" fmla="*/ 1326661 w 2674815"/>
                <a:gd name="connsiteY18" fmla="*/ 0 h 26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74815" h="2696308">
                  <a:moveTo>
                    <a:pt x="1326661" y="0"/>
                  </a:moveTo>
                  <a:cubicBezTo>
                    <a:pt x="2071226" y="0"/>
                    <a:pt x="2674815" y="603589"/>
                    <a:pt x="2674815" y="1348154"/>
                  </a:cubicBezTo>
                  <a:cubicBezTo>
                    <a:pt x="2674815" y="2092719"/>
                    <a:pt x="2071226" y="2696308"/>
                    <a:pt x="1326661" y="2696308"/>
                  </a:cubicBezTo>
                  <a:cubicBezTo>
                    <a:pt x="1233590" y="2696308"/>
                    <a:pt x="1142722" y="2686877"/>
                    <a:pt x="1054961" y="2668918"/>
                  </a:cubicBezTo>
                  <a:lnTo>
                    <a:pt x="941753" y="2639810"/>
                  </a:lnTo>
                  <a:lnTo>
                    <a:pt x="956286" y="2544589"/>
                  </a:lnTo>
                  <a:cubicBezTo>
                    <a:pt x="960888" y="2499268"/>
                    <a:pt x="963246" y="2453283"/>
                    <a:pt x="963246" y="2406748"/>
                  </a:cubicBezTo>
                  <a:lnTo>
                    <a:pt x="959667" y="2335866"/>
                  </a:lnTo>
                  <a:lnTo>
                    <a:pt x="1013037" y="2355400"/>
                  </a:lnTo>
                  <a:cubicBezTo>
                    <a:pt x="1112111" y="2386215"/>
                    <a:pt x="1217447" y="2402815"/>
                    <a:pt x="1326661" y="2402815"/>
                  </a:cubicBezTo>
                  <a:cubicBezTo>
                    <a:pt x="1909134" y="2402815"/>
                    <a:pt x="2381322" y="1930627"/>
                    <a:pt x="2381322" y="1348154"/>
                  </a:cubicBezTo>
                  <a:cubicBezTo>
                    <a:pt x="2381322" y="765681"/>
                    <a:pt x="1909134" y="293493"/>
                    <a:pt x="1326661" y="293493"/>
                  </a:cubicBezTo>
                  <a:cubicBezTo>
                    <a:pt x="816997" y="293493"/>
                    <a:pt x="391770" y="655012"/>
                    <a:pt x="293427" y="1135603"/>
                  </a:cubicBezTo>
                  <a:lnTo>
                    <a:pt x="278425" y="1233899"/>
                  </a:lnTo>
                  <a:lnTo>
                    <a:pt x="257702" y="1221309"/>
                  </a:lnTo>
                  <a:cubicBezTo>
                    <a:pt x="181293" y="1179801"/>
                    <a:pt x="100421" y="1145465"/>
                    <a:pt x="15992" y="1119204"/>
                  </a:cubicBezTo>
                  <a:lnTo>
                    <a:pt x="0" y="1115092"/>
                  </a:lnTo>
                  <a:lnTo>
                    <a:pt x="5897" y="1076454"/>
                  </a:lnTo>
                  <a:cubicBezTo>
                    <a:pt x="131607" y="462123"/>
                    <a:pt x="675167" y="0"/>
                    <a:pt x="132666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730D10B-9904-D7D1-F96E-60D679E212B6}"/>
                </a:ext>
              </a:extLst>
            </p:cNvPr>
            <p:cNvSpPr/>
            <p:nvPr/>
          </p:nvSpPr>
          <p:spPr>
            <a:xfrm>
              <a:off x="9059661" y="3430717"/>
              <a:ext cx="687667" cy="1101967"/>
            </a:xfrm>
            <a:custGeom>
              <a:avLst/>
              <a:gdLst>
                <a:gd name="connsiteX0" fmla="*/ 0 w 687667"/>
                <a:gd name="connsiteY0" fmla="*/ 0 h 1101967"/>
                <a:gd name="connsiteX1" fmla="*/ 43528 w 687667"/>
                <a:gd name="connsiteY1" fmla="*/ 15932 h 1101967"/>
                <a:gd name="connsiteX2" fmla="*/ 303868 w 687667"/>
                <a:gd name="connsiteY2" fmla="*/ 173884 h 1101967"/>
                <a:gd name="connsiteX3" fmla="*/ 324429 w 687667"/>
                <a:gd name="connsiteY3" fmla="*/ 192571 h 1101967"/>
                <a:gd name="connsiteX4" fmla="*/ 337329 w 687667"/>
                <a:gd name="connsiteY4" fmla="*/ 242742 h 1101967"/>
                <a:gd name="connsiteX5" fmla="*/ 598817 w 687667"/>
                <a:gd name="connsiteY5" fmla="*/ 674876 h 1101967"/>
                <a:gd name="connsiteX6" fmla="*/ 653152 w 687667"/>
                <a:gd name="connsiteY6" fmla="*/ 724259 h 1101967"/>
                <a:gd name="connsiteX7" fmla="*/ 666240 w 687667"/>
                <a:gd name="connsiteY7" fmla="*/ 775161 h 1101967"/>
                <a:gd name="connsiteX8" fmla="*/ 687667 w 687667"/>
                <a:gd name="connsiteY8" fmla="*/ 987712 h 1101967"/>
                <a:gd name="connsiteX9" fmla="*/ 682222 w 687667"/>
                <a:gd name="connsiteY9" fmla="*/ 1095545 h 1101967"/>
                <a:gd name="connsiteX10" fmla="*/ 681242 w 687667"/>
                <a:gd name="connsiteY10" fmla="*/ 1101967 h 1101967"/>
                <a:gd name="connsiteX11" fmla="*/ 590809 w 687667"/>
                <a:gd name="connsiteY11" fmla="*/ 1047028 h 1101967"/>
                <a:gd name="connsiteX12" fmla="*/ 3381 w 687667"/>
                <a:gd name="connsiteY12" fmla="*/ 66959 h 1101967"/>
                <a:gd name="connsiteX13" fmla="*/ 0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0" y="0"/>
                  </a:moveTo>
                  <a:lnTo>
                    <a:pt x="43528" y="15932"/>
                  </a:lnTo>
                  <a:cubicBezTo>
                    <a:pt x="138161" y="55958"/>
                    <a:pt x="225736" y="109404"/>
                    <a:pt x="303868" y="173884"/>
                  </a:cubicBezTo>
                  <a:lnTo>
                    <a:pt x="324429" y="192571"/>
                  </a:lnTo>
                  <a:lnTo>
                    <a:pt x="337329" y="242742"/>
                  </a:lnTo>
                  <a:cubicBezTo>
                    <a:pt x="388688" y="407865"/>
                    <a:pt x="479532" y="555591"/>
                    <a:pt x="598817" y="674876"/>
                  </a:cubicBezTo>
                  <a:lnTo>
                    <a:pt x="653152" y="724259"/>
                  </a:lnTo>
                  <a:lnTo>
                    <a:pt x="666240" y="775161"/>
                  </a:lnTo>
                  <a:cubicBezTo>
                    <a:pt x="680289" y="843817"/>
                    <a:pt x="687667" y="914903"/>
                    <a:pt x="687667" y="987712"/>
                  </a:cubicBezTo>
                  <a:cubicBezTo>
                    <a:pt x="687667" y="1024117"/>
                    <a:pt x="685823" y="1060090"/>
                    <a:pt x="682222" y="1095545"/>
                  </a:cubicBezTo>
                  <a:lnTo>
                    <a:pt x="681242" y="1101967"/>
                  </a:lnTo>
                  <a:lnTo>
                    <a:pt x="590809" y="1047028"/>
                  </a:lnTo>
                  <a:cubicBezTo>
                    <a:pt x="268059" y="828983"/>
                    <a:pt x="44805" y="474848"/>
                    <a:pt x="3381" y="66959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24485BF-2119-2BA2-8039-F7E1902674F7}"/>
              </a:ext>
            </a:extLst>
          </p:cNvPr>
          <p:cNvGrpSpPr/>
          <p:nvPr/>
        </p:nvGrpSpPr>
        <p:grpSpPr>
          <a:xfrm>
            <a:off x="1987063" y="2953044"/>
            <a:ext cx="2696309" cy="2696308"/>
            <a:chOff x="1987063" y="2953044"/>
            <a:chExt cx="2696309" cy="2696308"/>
          </a:xfrm>
          <a:solidFill>
            <a:srgbClr val="00B050"/>
          </a:solidFill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492733E-BBAA-84FB-5A31-8E571484770D}"/>
                </a:ext>
              </a:extLst>
            </p:cNvPr>
            <p:cNvSpPr/>
            <p:nvPr/>
          </p:nvSpPr>
          <p:spPr>
            <a:xfrm>
              <a:off x="4138812" y="3402573"/>
              <a:ext cx="371782" cy="491677"/>
            </a:xfrm>
            <a:custGeom>
              <a:avLst/>
              <a:gdLst>
                <a:gd name="connsiteX0" fmla="*/ 199375 w 371782"/>
                <a:gd name="connsiteY0" fmla="*/ 0 h 491677"/>
                <a:gd name="connsiteX1" fmla="*/ 236706 w 371782"/>
                <a:gd name="connsiteY1" fmla="*/ 41074 h 491677"/>
                <a:gd name="connsiteX2" fmla="*/ 314315 w 371782"/>
                <a:gd name="connsiteY2" fmla="*/ 144859 h 491677"/>
                <a:gd name="connsiteX3" fmla="*/ 371782 w 371782"/>
                <a:gd name="connsiteY3" fmla="*/ 239453 h 491677"/>
                <a:gd name="connsiteX4" fmla="*/ 338064 w 371782"/>
                <a:gd name="connsiteY4" fmla="*/ 270098 h 491677"/>
                <a:gd name="connsiteX5" fmla="*/ 209281 w 371782"/>
                <a:gd name="connsiteY5" fmla="*/ 426185 h 491677"/>
                <a:gd name="connsiteX6" fmla="*/ 169493 w 371782"/>
                <a:gd name="connsiteY6" fmla="*/ 491677 h 491677"/>
                <a:gd name="connsiteX7" fmla="*/ 168185 w 371782"/>
                <a:gd name="connsiteY7" fmla="*/ 488103 h 491677"/>
                <a:gd name="connsiteX8" fmla="*/ 10233 w 371782"/>
                <a:gd name="connsiteY8" fmla="*/ 227763 h 491677"/>
                <a:gd name="connsiteX9" fmla="*/ 0 w 371782"/>
                <a:gd name="connsiteY9" fmla="*/ 216504 h 491677"/>
                <a:gd name="connsiteX10" fmla="*/ 43521 w 371782"/>
                <a:gd name="connsiteY10" fmla="*/ 158305 h 491677"/>
                <a:gd name="connsiteX11" fmla="*/ 130533 w 371782"/>
                <a:gd name="connsiteY11" fmla="*/ 62567 h 491677"/>
                <a:gd name="connsiteX12" fmla="*/ 199375 w 371782"/>
                <a:gd name="connsiteY12" fmla="*/ 0 h 49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782" h="491677">
                  <a:moveTo>
                    <a:pt x="199375" y="0"/>
                  </a:moveTo>
                  <a:lnTo>
                    <a:pt x="236706" y="41074"/>
                  </a:lnTo>
                  <a:cubicBezTo>
                    <a:pt x="264181" y="74365"/>
                    <a:pt x="290088" y="108998"/>
                    <a:pt x="314315" y="144859"/>
                  </a:cubicBezTo>
                  <a:lnTo>
                    <a:pt x="371782" y="239453"/>
                  </a:lnTo>
                  <a:lnTo>
                    <a:pt x="338064" y="270098"/>
                  </a:lnTo>
                  <a:cubicBezTo>
                    <a:pt x="290350" y="317812"/>
                    <a:pt x="247187" y="370077"/>
                    <a:pt x="209281" y="426185"/>
                  </a:cubicBezTo>
                  <a:lnTo>
                    <a:pt x="169493" y="491677"/>
                  </a:lnTo>
                  <a:lnTo>
                    <a:pt x="168185" y="488103"/>
                  </a:lnTo>
                  <a:cubicBezTo>
                    <a:pt x="128159" y="393470"/>
                    <a:pt x="74713" y="305895"/>
                    <a:pt x="10233" y="227763"/>
                  </a:cubicBezTo>
                  <a:lnTo>
                    <a:pt x="0" y="216504"/>
                  </a:lnTo>
                  <a:lnTo>
                    <a:pt x="43521" y="158305"/>
                  </a:lnTo>
                  <a:cubicBezTo>
                    <a:pt x="70995" y="125013"/>
                    <a:pt x="100037" y="93063"/>
                    <a:pt x="130533" y="62567"/>
                  </a:cubicBezTo>
                  <a:lnTo>
                    <a:pt x="1993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68C854E-3E83-9DB3-3C4B-FD54B0D3CD6E}"/>
                </a:ext>
              </a:extLst>
            </p:cNvPr>
            <p:cNvSpPr/>
            <p:nvPr/>
          </p:nvSpPr>
          <p:spPr>
            <a:xfrm>
              <a:off x="1987063" y="4023578"/>
              <a:ext cx="331650" cy="388648"/>
            </a:xfrm>
            <a:custGeom>
              <a:avLst/>
              <a:gdLst>
                <a:gd name="connsiteX0" fmla="*/ 331650 w 331650"/>
                <a:gd name="connsiteY0" fmla="*/ 0 h 388648"/>
                <a:gd name="connsiteX1" fmla="*/ 314920 w 331650"/>
                <a:gd name="connsiteY1" fmla="*/ 65068 h 388648"/>
                <a:gd name="connsiteX2" fmla="*/ 293493 w 331650"/>
                <a:gd name="connsiteY2" fmla="*/ 277619 h 388648"/>
                <a:gd name="connsiteX3" fmla="*/ 296122 w 331650"/>
                <a:gd name="connsiteY3" fmla="*/ 329684 h 388648"/>
                <a:gd name="connsiteX4" fmla="*/ 283674 w 331650"/>
                <a:gd name="connsiteY4" fmla="*/ 334240 h 388648"/>
                <a:gd name="connsiteX5" fmla="*/ 20615 w 331650"/>
                <a:gd name="connsiteY5" fmla="*/ 387890 h 388648"/>
                <a:gd name="connsiteX6" fmla="*/ 5606 w 331650"/>
                <a:gd name="connsiteY6" fmla="*/ 388648 h 388648"/>
                <a:gd name="connsiteX7" fmla="*/ 0 w 331650"/>
                <a:gd name="connsiteY7" fmla="*/ 277619 h 388648"/>
                <a:gd name="connsiteX8" fmla="*/ 6960 w 331650"/>
                <a:gd name="connsiteY8" fmla="*/ 139778 h 388648"/>
                <a:gd name="connsiteX9" fmla="*/ 14205 w 331650"/>
                <a:gd name="connsiteY9" fmla="*/ 92311 h 388648"/>
                <a:gd name="connsiteX10" fmla="*/ 95325 w 331650"/>
                <a:gd name="connsiteY10" fmla="*/ 79930 h 388648"/>
                <a:gd name="connsiteX11" fmla="*/ 293296 w 331650"/>
                <a:gd name="connsiteY11" fmla="*/ 18476 h 388648"/>
                <a:gd name="connsiteX12" fmla="*/ 331650 w 331650"/>
                <a:gd name="connsiteY12" fmla="*/ 0 h 388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1650" h="388648">
                  <a:moveTo>
                    <a:pt x="331650" y="0"/>
                  </a:moveTo>
                  <a:lnTo>
                    <a:pt x="314920" y="65068"/>
                  </a:lnTo>
                  <a:cubicBezTo>
                    <a:pt x="300871" y="133724"/>
                    <a:pt x="293493" y="204810"/>
                    <a:pt x="293493" y="277619"/>
                  </a:cubicBezTo>
                  <a:lnTo>
                    <a:pt x="296122" y="329684"/>
                  </a:lnTo>
                  <a:lnTo>
                    <a:pt x="283674" y="334240"/>
                  </a:lnTo>
                  <a:cubicBezTo>
                    <a:pt x="199244" y="360500"/>
                    <a:pt x="111257" y="378685"/>
                    <a:pt x="20615" y="387890"/>
                  </a:cubicBezTo>
                  <a:lnTo>
                    <a:pt x="5606" y="388648"/>
                  </a:lnTo>
                  <a:lnTo>
                    <a:pt x="0" y="277619"/>
                  </a:lnTo>
                  <a:cubicBezTo>
                    <a:pt x="0" y="231084"/>
                    <a:pt x="2358" y="185099"/>
                    <a:pt x="6960" y="139778"/>
                  </a:cubicBezTo>
                  <a:lnTo>
                    <a:pt x="14205" y="92311"/>
                  </a:lnTo>
                  <a:lnTo>
                    <a:pt x="95325" y="79930"/>
                  </a:lnTo>
                  <a:cubicBezTo>
                    <a:pt x="163981" y="65881"/>
                    <a:pt x="230207" y="45161"/>
                    <a:pt x="293296" y="18476"/>
                  </a:cubicBezTo>
                  <a:lnTo>
                    <a:pt x="33165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47EF968-4A93-D964-B52C-D7E3CC478528}"/>
                </a:ext>
              </a:extLst>
            </p:cNvPr>
            <p:cNvSpPr/>
            <p:nvPr/>
          </p:nvSpPr>
          <p:spPr>
            <a:xfrm>
              <a:off x="3203787" y="2953044"/>
              <a:ext cx="1134401" cy="666033"/>
            </a:xfrm>
            <a:custGeom>
              <a:avLst/>
              <a:gdLst>
                <a:gd name="connsiteX0" fmla="*/ 131431 w 1134401"/>
                <a:gd name="connsiteY0" fmla="*/ 0 h 666033"/>
                <a:gd name="connsiteX1" fmla="*/ 1084720 w 1134401"/>
                <a:gd name="connsiteY1" fmla="*/ 394865 h 666033"/>
                <a:gd name="connsiteX2" fmla="*/ 1134401 w 1134401"/>
                <a:gd name="connsiteY2" fmla="*/ 449529 h 666033"/>
                <a:gd name="connsiteX3" fmla="*/ 1065559 w 1134401"/>
                <a:gd name="connsiteY3" fmla="*/ 512096 h 666033"/>
                <a:gd name="connsiteX4" fmla="*/ 978547 w 1134401"/>
                <a:gd name="connsiteY4" fmla="*/ 607834 h 666033"/>
                <a:gd name="connsiteX5" fmla="*/ 935026 w 1134401"/>
                <a:gd name="connsiteY5" fmla="*/ 666033 h 666033"/>
                <a:gd name="connsiteX6" fmla="*/ 877189 w 1134401"/>
                <a:gd name="connsiteY6" fmla="*/ 602396 h 666033"/>
                <a:gd name="connsiteX7" fmla="*/ 131431 w 1134401"/>
                <a:gd name="connsiteY7" fmla="*/ 293493 h 666033"/>
                <a:gd name="connsiteX8" fmla="*/ 23598 w 1134401"/>
                <a:gd name="connsiteY8" fmla="*/ 298938 h 666033"/>
                <a:gd name="connsiteX9" fmla="*/ 0 w 1134401"/>
                <a:gd name="connsiteY9" fmla="*/ 302540 h 666033"/>
                <a:gd name="connsiteX10" fmla="*/ 7245 w 1134401"/>
                <a:gd name="connsiteY10" fmla="*/ 255072 h 666033"/>
                <a:gd name="connsiteX11" fmla="*/ 14205 w 1134401"/>
                <a:gd name="connsiteY11" fmla="*/ 117231 h 666033"/>
                <a:gd name="connsiteX12" fmla="*/ 8599 w 1134401"/>
                <a:gd name="connsiteY12" fmla="*/ 6202 h 666033"/>
                <a:gd name="connsiteX13" fmla="*/ 131431 w 1134401"/>
                <a:gd name="connsiteY13" fmla="*/ 0 h 66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4401" h="666033">
                  <a:moveTo>
                    <a:pt x="131431" y="0"/>
                  </a:moveTo>
                  <a:cubicBezTo>
                    <a:pt x="503713" y="0"/>
                    <a:pt x="840752" y="150897"/>
                    <a:pt x="1084720" y="394865"/>
                  </a:cubicBezTo>
                  <a:lnTo>
                    <a:pt x="1134401" y="449529"/>
                  </a:lnTo>
                  <a:lnTo>
                    <a:pt x="1065559" y="512096"/>
                  </a:lnTo>
                  <a:cubicBezTo>
                    <a:pt x="1035063" y="542592"/>
                    <a:pt x="1006021" y="574542"/>
                    <a:pt x="978547" y="607834"/>
                  </a:cubicBezTo>
                  <a:lnTo>
                    <a:pt x="935026" y="666033"/>
                  </a:lnTo>
                  <a:lnTo>
                    <a:pt x="877189" y="602396"/>
                  </a:lnTo>
                  <a:cubicBezTo>
                    <a:pt x="686333" y="411540"/>
                    <a:pt x="422667" y="293493"/>
                    <a:pt x="131431" y="293493"/>
                  </a:cubicBezTo>
                  <a:cubicBezTo>
                    <a:pt x="95026" y="293493"/>
                    <a:pt x="59053" y="295338"/>
                    <a:pt x="23598" y="298938"/>
                  </a:cubicBezTo>
                  <a:lnTo>
                    <a:pt x="0" y="302540"/>
                  </a:lnTo>
                  <a:lnTo>
                    <a:pt x="7245" y="255072"/>
                  </a:lnTo>
                  <a:cubicBezTo>
                    <a:pt x="11847" y="209751"/>
                    <a:pt x="14205" y="163766"/>
                    <a:pt x="14205" y="117231"/>
                  </a:cubicBezTo>
                  <a:lnTo>
                    <a:pt x="8599" y="6202"/>
                  </a:lnTo>
                  <a:lnTo>
                    <a:pt x="13143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6339835-8AB7-B2C9-A4F3-8D4A3E28B1AC}"/>
                </a:ext>
              </a:extLst>
            </p:cNvPr>
            <p:cNvSpPr/>
            <p:nvPr/>
          </p:nvSpPr>
          <p:spPr>
            <a:xfrm>
              <a:off x="2001268" y="3018209"/>
              <a:ext cx="923230" cy="1097680"/>
            </a:xfrm>
            <a:custGeom>
              <a:avLst/>
              <a:gdLst>
                <a:gd name="connsiteX0" fmla="*/ 920601 w 923230"/>
                <a:gd name="connsiteY0" fmla="*/ 0 h 1097680"/>
                <a:gd name="connsiteX1" fmla="*/ 923230 w 923230"/>
                <a:gd name="connsiteY1" fmla="*/ 52065 h 1097680"/>
                <a:gd name="connsiteX2" fmla="*/ 901803 w 923230"/>
                <a:gd name="connsiteY2" fmla="*/ 264616 h 1097680"/>
                <a:gd name="connsiteX3" fmla="*/ 885072 w 923230"/>
                <a:gd name="connsiteY3" fmla="*/ 329684 h 1097680"/>
                <a:gd name="connsiteX4" fmla="*/ 831235 w 923230"/>
                <a:gd name="connsiteY4" fmla="*/ 355619 h 1097680"/>
                <a:gd name="connsiteX5" fmla="*/ 326703 w 923230"/>
                <a:gd name="connsiteY5" fmla="*/ 969364 h 1097680"/>
                <a:gd name="connsiteX6" fmla="*/ 317445 w 923230"/>
                <a:gd name="connsiteY6" fmla="*/ 1005369 h 1097680"/>
                <a:gd name="connsiteX7" fmla="*/ 279091 w 923230"/>
                <a:gd name="connsiteY7" fmla="*/ 1023845 h 1097680"/>
                <a:gd name="connsiteX8" fmla="*/ 81120 w 923230"/>
                <a:gd name="connsiteY8" fmla="*/ 1085299 h 1097680"/>
                <a:gd name="connsiteX9" fmla="*/ 0 w 923230"/>
                <a:gd name="connsiteY9" fmla="*/ 1097680 h 1097680"/>
                <a:gd name="connsiteX10" fmla="*/ 13185 w 923230"/>
                <a:gd name="connsiteY10" fmla="*/ 1011288 h 1097680"/>
                <a:gd name="connsiteX11" fmla="*/ 809187 w 923230"/>
                <a:gd name="connsiteY11" fmla="*/ 40779 h 1097680"/>
                <a:gd name="connsiteX12" fmla="*/ 920601 w 923230"/>
                <a:gd name="connsiteY12" fmla="*/ 0 h 109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3230" h="1097680">
                  <a:moveTo>
                    <a:pt x="920601" y="0"/>
                  </a:moveTo>
                  <a:lnTo>
                    <a:pt x="923230" y="52065"/>
                  </a:lnTo>
                  <a:cubicBezTo>
                    <a:pt x="923230" y="124874"/>
                    <a:pt x="915852" y="195960"/>
                    <a:pt x="901803" y="264616"/>
                  </a:cubicBezTo>
                  <a:lnTo>
                    <a:pt x="885072" y="329684"/>
                  </a:lnTo>
                  <a:lnTo>
                    <a:pt x="831235" y="355619"/>
                  </a:lnTo>
                  <a:cubicBezTo>
                    <a:pt x="592134" y="485507"/>
                    <a:pt x="408877" y="705168"/>
                    <a:pt x="326703" y="969364"/>
                  </a:cubicBezTo>
                  <a:lnTo>
                    <a:pt x="317445" y="1005369"/>
                  </a:lnTo>
                  <a:lnTo>
                    <a:pt x="279091" y="1023845"/>
                  </a:lnTo>
                  <a:cubicBezTo>
                    <a:pt x="216002" y="1050530"/>
                    <a:pt x="149776" y="1071250"/>
                    <a:pt x="81120" y="1085299"/>
                  </a:cubicBezTo>
                  <a:lnTo>
                    <a:pt x="0" y="1097680"/>
                  </a:lnTo>
                  <a:lnTo>
                    <a:pt x="13185" y="1011288"/>
                  </a:lnTo>
                  <a:cubicBezTo>
                    <a:pt x="102978" y="572480"/>
                    <a:pt x="405959" y="211329"/>
                    <a:pt x="809187" y="40779"/>
                  </a:cubicBezTo>
                  <a:lnTo>
                    <a:pt x="92060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8CB7D95-8323-78AB-DEFC-3E641D17B34E}"/>
                </a:ext>
              </a:extLst>
            </p:cNvPr>
            <p:cNvSpPr/>
            <p:nvPr/>
          </p:nvSpPr>
          <p:spPr>
            <a:xfrm>
              <a:off x="4249547" y="3642025"/>
              <a:ext cx="433825" cy="1458524"/>
            </a:xfrm>
            <a:custGeom>
              <a:avLst/>
              <a:gdLst>
                <a:gd name="connsiteX0" fmla="*/ 261048 w 433825"/>
                <a:gd name="connsiteY0" fmla="*/ 0 h 1458524"/>
                <a:gd name="connsiteX1" fmla="*/ 271110 w 433825"/>
                <a:gd name="connsiteY1" fmla="*/ 16562 h 1458524"/>
                <a:gd name="connsiteX2" fmla="*/ 433825 w 433825"/>
                <a:gd name="connsiteY2" fmla="*/ 659172 h 1458524"/>
                <a:gd name="connsiteX3" fmla="*/ 203581 w 433825"/>
                <a:gd name="connsiteY3" fmla="*/ 1412938 h 1458524"/>
                <a:gd name="connsiteX4" fmla="*/ 169492 w 433825"/>
                <a:gd name="connsiteY4" fmla="*/ 1458524 h 1458524"/>
                <a:gd name="connsiteX5" fmla="*/ 159260 w 433825"/>
                <a:gd name="connsiteY5" fmla="*/ 1447265 h 1458524"/>
                <a:gd name="connsiteX6" fmla="*/ 1308 w 433825"/>
                <a:gd name="connsiteY6" fmla="*/ 1186925 h 1458524"/>
                <a:gd name="connsiteX7" fmla="*/ 0 w 433825"/>
                <a:gd name="connsiteY7" fmla="*/ 1183351 h 1458524"/>
                <a:gd name="connsiteX8" fmla="*/ 13040 w 433825"/>
                <a:gd name="connsiteY8" fmla="*/ 1161886 h 1458524"/>
                <a:gd name="connsiteX9" fmla="*/ 140332 w 433825"/>
                <a:gd name="connsiteY9" fmla="*/ 659172 h 1458524"/>
                <a:gd name="connsiteX10" fmla="*/ 92917 w 433825"/>
                <a:gd name="connsiteY10" fmla="*/ 345548 h 1458524"/>
                <a:gd name="connsiteX11" fmla="*/ 58759 w 433825"/>
                <a:gd name="connsiteY11" fmla="*/ 252224 h 1458524"/>
                <a:gd name="connsiteX12" fmla="*/ 98547 w 433825"/>
                <a:gd name="connsiteY12" fmla="*/ 186732 h 1458524"/>
                <a:gd name="connsiteX13" fmla="*/ 227330 w 433825"/>
                <a:gd name="connsiteY13" fmla="*/ 30645 h 1458524"/>
                <a:gd name="connsiteX14" fmla="*/ 261048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1048" y="0"/>
                  </a:moveTo>
                  <a:lnTo>
                    <a:pt x="271110" y="16562"/>
                  </a:lnTo>
                  <a:cubicBezTo>
                    <a:pt x="374881" y="207586"/>
                    <a:pt x="433825" y="426496"/>
                    <a:pt x="433825" y="659172"/>
                  </a:cubicBezTo>
                  <a:cubicBezTo>
                    <a:pt x="433825" y="938384"/>
                    <a:pt x="348945" y="1197771"/>
                    <a:pt x="203581" y="1412938"/>
                  </a:cubicBezTo>
                  <a:lnTo>
                    <a:pt x="169492" y="1458524"/>
                  </a:lnTo>
                  <a:lnTo>
                    <a:pt x="159260" y="1447265"/>
                  </a:lnTo>
                  <a:cubicBezTo>
                    <a:pt x="94780" y="1369134"/>
                    <a:pt x="41334" y="1281558"/>
                    <a:pt x="1308" y="1186925"/>
                  </a:cubicBezTo>
                  <a:lnTo>
                    <a:pt x="0" y="1183351"/>
                  </a:lnTo>
                  <a:lnTo>
                    <a:pt x="13040" y="1161886"/>
                  </a:lnTo>
                  <a:cubicBezTo>
                    <a:pt x="94220" y="1012448"/>
                    <a:pt x="140332" y="841195"/>
                    <a:pt x="140332" y="659172"/>
                  </a:cubicBezTo>
                  <a:cubicBezTo>
                    <a:pt x="140332" y="549958"/>
                    <a:pt x="123732" y="444622"/>
                    <a:pt x="92917" y="345548"/>
                  </a:cubicBezTo>
                  <a:lnTo>
                    <a:pt x="58759" y="252224"/>
                  </a:lnTo>
                  <a:lnTo>
                    <a:pt x="98547" y="186732"/>
                  </a:lnTo>
                  <a:cubicBezTo>
                    <a:pt x="136453" y="130624"/>
                    <a:pt x="179616" y="78359"/>
                    <a:pt x="227330" y="30645"/>
                  </a:cubicBezTo>
                  <a:lnTo>
                    <a:pt x="26104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E65E4E4-ABC4-687E-E972-7D113343CED9}"/>
                </a:ext>
              </a:extLst>
            </p:cNvPr>
            <p:cNvSpPr/>
            <p:nvPr/>
          </p:nvSpPr>
          <p:spPr>
            <a:xfrm>
              <a:off x="1992670" y="4353263"/>
              <a:ext cx="2226995" cy="1296089"/>
            </a:xfrm>
            <a:custGeom>
              <a:avLst/>
              <a:gdLst>
                <a:gd name="connsiteX0" fmla="*/ 290516 w 2226995"/>
                <a:gd name="connsiteY0" fmla="*/ 0 h 1296089"/>
                <a:gd name="connsiteX1" fmla="*/ 293332 w 2226995"/>
                <a:gd name="connsiteY1" fmla="*/ 55768 h 1296089"/>
                <a:gd name="connsiteX2" fmla="*/ 1342548 w 2226995"/>
                <a:gd name="connsiteY2" fmla="*/ 1002596 h 1296089"/>
                <a:gd name="connsiteX3" fmla="*/ 2013410 w 2226995"/>
                <a:gd name="connsiteY3" fmla="*/ 761763 h 1296089"/>
                <a:gd name="connsiteX4" fmla="*/ 2054588 w 2226995"/>
                <a:gd name="connsiteY4" fmla="*/ 724338 h 1296089"/>
                <a:gd name="connsiteX5" fmla="*/ 2112055 w 2226995"/>
                <a:gd name="connsiteY5" fmla="*/ 818932 h 1296089"/>
                <a:gd name="connsiteX6" fmla="*/ 2189664 w 2226995"/>
                <a:gd name="connsiteY6" fmla="*/ 922717 h 1296089"/>
                <a:gd name="connsiteX7" fmla="*/ 2226995 w 2226995"/>
                <a:gd name="connsiteY7" fmla="*/ 963792 h 1296089"/>
                <a:gd name="connsiteX8" fmla="*/ 2200099 w 2226995"/>
                <a:gd name="connsiteY8" fmla="*/ 988236 h 1296089"/>
                <a:gd name="connsiteX9" fmla="*/ 1342548 w 2226995"/>
                <a:gd name="connsiteY9" fmla="*/ 1296089 h 1296089"/>
                <a:gd name="connsiteX10" fmla="*/ 1354 w 2226995"/>
                <a:gd name="connsiteY10" fmla="*/ 85776 h 1296089"/>
                <a:gd name="connsiteX11" fmla="*/ 0 w 2226995"/>
                <a:gd name="connsiteY11" fmla="*/ 58964 h 1296089"/>
                <a:gd name="connsiteX12" fmla="*/ 15009 w 2226995"/>
                <a:gd name="connsiteY12" fmla="*/ 58206 h 1296089"/>
                <a:gd name="connsiteX13" fmla="*/ 278068 w 2226995"/>
                <a:gd name="connsiteY13" fmla="*/ 4556 h 1296089"/>
                <a:gd name="connsiteX14" fmla="*/ 290516 w 2226995"/>
                <a:gd name="connsiteY14" fmla="*/ 0 h 129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6995" h="1296089">
                  <a:moveTo>
                    <a:pt x="290516" y="0"/>
                  </a:moveTo>
                  <a:lnTo>
                    <a:pt x="293332" y="55768"/>
                  </a:lnTo>
                  <a:cubicBezTo>
                    <a:pt x="347341" y="587587"/>
                    <a:pt x="796479" y="1002596"/>
                    <a:pt x="1342548" y="1002596"/>
                  </a:cubicBezTo>
                  <a:cubicBezTo>
                    <a:pt x="1597380" y="1002596"/>
                    <a:pt x="1831103" y="912217"/>
                    <a:pt x="2013410" y="761763"/>
                  </a:cubicBezTo>
                  <a:lnTo>
                    <a:pt x="2054588" y="724338"/>
                  </a:lnTo>
                  <a:lnTo>
                    <a:pt x="2112055" y="818932"/>
                  </a:lnTo>
                  <a:cubicBezTo>
                    <a:pt x="2136282" y="854793"/>
                    <a:pt x="2162189" y="889426"/>
                    <a:pt x="2189664" y="922717"/>
                  </a:cubicBezTo>
                  <a:lnTo>
                    <a:pt x="2226995" y="963792"/>
                  </a:lnTo>
                  <a:lnTo>
                    <a:pt x="2200099" y="988236"/>
                  </a:lnTo>
                  <a:cubicBezTo>
                    <a:pt x="1967059" y="1180559"/>
                    <a:pt x="1668295" y="1296089"/>
                    <a:pt x="1342548" y="1296089"/>
                  </a:cubicBezTo>
                  <a:cubicBezTo>
                    <a:pt x="644518" y="1296089"/>
                    <a:pt x="70393" y="765591"/>
                    <a:pt x="1354" y="85776"/>
                  </a:cubicBezTo>
                  <a:lnTo>
                    <a:pt x="0" y="58964"/>
                  </a:lnTo>
                  <a:lnTo>
                    <a:pt x="15009" y="58206"/>
                  </a:lnTo>
                  <a:cubicBezTo>
                    <a:pt x="105651" y="49001"/>
                    <a:pt x="193638" y="30816"/>
                    <a:pt x="278068" y="4556"/>
                  </a:cubicBezTo>
                  <a:lnTo>
                    <a:pt x="29051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1122EE9-227E-1EC3-F746-675107618791}"/>
              </a:ext>
            </a:extLst>
          </p:cNvPr>
          <p:cNvGrpSpPr/>
          <p:nvPr/>
        </p:nvGrpSpPr>
        <p:grpSpPr>
          <a:xfrm>
            <a:off x="7344512" y="3070274"/>
            <a:ext cx="2692730" cy="2696309"/>
            <a:chOff x="7344512" y="3070274"/>
            <a:chExt cx="2692730" cy="2696309"/>
          </a:xfrm>
          <a:solidFill>
            <a:schemeClr val="accent6">
              <a:lumMod val="75000"/>
            </a:schemeClr>
          </a:solidFill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67EA850-1F58-94FB-1812-E6C5F003FDE2}"/>
                </a:ext>
              </a:extLst>
            </p:cNvPr>
            <p:cNvSpPr/>
            <p:nvPr/>
          </p:nvSpPr>
          <p:spPr>
            <a:xfrm>
              <a:off x="9056081" y="3126773"/>
              <a:ext cx="328008" cy="496515"/>
            </a:xfrm>
            <a:custGeom>
              <a:avLst/>
              <a:gdLst>
                <a:gd name="connsiteX0" fmla="*/ 21493 w 328008"/>
                <a:gd name="connsiteY0" fmla="*/ 0 h 496515"/>
                <a:gd name="connsiteX1" fmla="*/ 37485 w 328008"/>
                <a:gd name="connsiteY1" fmla="*/ 4112 h 496515"/>
                <a:gd name="connsiteX2" fmla="*/ 279195 w 328008"/>
                <a:gd name="connsiteY2" fmla="*/ 106217 h 496515"/>
                <a:gd name="connsiteX3" fmla="*/ 299918 w 328008"/>
                <a:gd name="connsiteY3" fmla="*/ 118807 h 496515"/>
                <a:gd name="connsiteX4" fmla="*/ 298938 w 328008"/>
                <a:gd name="connsiteY4" fmla="*/ 125229 h 496515"/>
                <a:gd name="connsiteX5" fmla="*/ 293493 w 328008"/>
                <a:gd name="connsiteY5" fmla="*/ 233062 h 496515"/>
                <a:gd name="connsiteX6" fmla="*/ 314920 w 328008"/>
                <a:gd name="connsiteY6" fmla="*/ 445613 h 496515"/>
                <a:gd name="connsiteX7" fmla="*/ 328008 w 328008"/>
                <a:gd name="connsiteY7" fmla="*/ 496515 h 496515"/>
                <a:gd name="connsiteX8" fmla="*/ 307447 w 328008"/>
                <a:gd name="connsiteY8" fmla="*/ 477828 h 496515"/>
                <a:gd name="connsiteX9" fmla="*/ 47107 w 328008"/>
                <a:gd name="connsiteY9" fmla="*/ 319876 h 496515"/>
                <a:gd name="connsiteX10" fmla="*/ 3579 w 328008"/>
                <a:gd name="connsiteY10" fmla="*/ 303944 h 496515"/>
                <a:gd name="connsiteX11" fmla="*/ 0 w 328008"/>
                <a:gd name="connsiteY11" fmla="*/ 233062 h 496515"/>
                <a:gd name="connsiteX12" fmla="*/ 6960 w 328008"/>
                <a:gd name="connsiteY12" fmla="*/ 95221 h 496515"/>
                <a:gd name="connsiteX13" fmla="*/ 21493 w 328008"/>
                <a:gd name="connsiteY13" fmla="*/ 0 h 49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8008" h="496515">
                  <a:moveTo>
                    <a:pt x="21493" y="0"/>
                  </a:moveTo>
                  <a:lnTo>
                    <a:pt x="37485" y="4112"/>
                  </a:lnTo>
                  <a:cubicBezTo>
                    <a:pt x="121914" y="30373"/>
                    <a:pt x="202786" y="64709"/>
                    <a:pt x="279195" y="106217"/>
                  </a:cubicBezTo>
                  <a:lnTo>
                    <a:pt x="299918" y="118807"/>
                  </a:lnTo>
                  <a:lnTo>
                    <a:pt x="298938" y="125229"/>
                  </a:lnTo>
                  <a:cubicBezTo>
                    <a:pt x="295337" y="160684"/>
                    <a:pt x="293493" y="196658"/>
                    <a:pt x="293493" y="233062"/>
                  </a:cubicBezTo>
                  <a:cubicBezTo>
                    <a:pt x="293493" y="305871"/>
                    <a:pt x="300871" y="376957"/>
                    <a:pt x="314920" y="445613"/>
                  </a:cubicBezTo>
                  <a:lnTo>
                    <a:pt x="328008" y="496515"/>
                  </a:lnTo>
                  <a:lnTo>
                    <a:pt x="307447" y="477828"/>
                  </a:lnTo>
                  <a:cubicBezTo>
                    <a:pt x="229315" y="413348"/>
                    <a:pt x="141740" y="359902"/>
                    <a:pt x="47107" y="319876"/>
                  </a:cubicBezTo>
                  <a:lnTo>
                    <a:pt x="3579" y="303944"/>
                  </a:lnTo>
                  <a:lnTo>
                    <a:pt x="0" y="233062"/>
                  </a:lnTo>
                  <a:cubicBezTo>
                    <a:pt x="0" y="186527"/>
                    <a:pt x="2358" y="140542"/>
                    <a:pt x="6960" y="95221"/>
                  </a:cubicBezTo>
                  <a:lnTo>
                    <a:pt x="2149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00E429D-E000-EE67-BF24-901273A1BC55}"/>
                </a:ext>
              </a:extLst>
            </p:cNvPr>
            <p:cNvSpPr/>
            <p:nvPr/>
          </p:nvSpPr>
          <p:spPr>
            <a:xfrm>
              <a:off x="7476000" y="4856803"/>
              <a:ext cx="416640" cy="393995"/>
            </a:xfrm>
            <a:custGeom>
              <a:avLst/>
              <a:gdLst>
                <a:gd name="connsiteX0" fmla="*/ 258303 w 416640"/>
                <a:gd name="connsiteY0" fmla="*/ 0 h 393995"/>
                <a:gd name="connsiteX1" fmla="*/ 289297 w 416640"/>
                <a:gd name="connsiteY1" fmla="*/ 64340 h 393995"/>
                <a:gd name="connsiteX2" fmla="*/ 402838 w 416640"/>
                <a:gd name="connsiteY2" fmla="*/ 232488 h 393995"/>
                <a:gd name="connsiteX3" fmla="*/ 416640 w 416640"/>
                <a:gd name="connsiteY3" fmla="*/ 247675 h 393995"/>
                <a:gd name="connsiteX4" fmla="*/ 387817 w 416640"/>
                <a:gd name="connsiteY4" fmla="*/ 269228 h 393995"/>
                <a:gd name="connsiteX5" fmla="*/ 158813 w 416640"/>
                <a:gd name="connsiteY5" fmla="*/ 393527 h 393995"/>
                <a:gd name="connsiteX6" fmla="*/ 157534 w 416640"/>
                <a:gd name="connsiteY6" fmla="*/ 393995 h 393995"/>
                <a:gd name="connsiteX7" fmla="*/ 98756 w 416640"/>
                <a:gd name="connsiteY7" fmla="*/ 315392 h 393995"/>
                <a:gd name="connsiteX8" fmla="*/ 31227 w 416640"/>
                <a:gd name="connsiteY8" fmla="*/ 204236 h 393995"/>
                <a:gd name="connsiteX9" fmla="*/ 0 w 416640"/>
                <a:gd name="connsiteY9" fmla="*/ 139413 h 393995"/>
                <a:gd name="connsiteX10" fmla="*/ 44573 w 416640"/>
                <a:gd name="connsiteY10" fmla="*/ 123098 h 393995"/>
                <a:gd name="connsiteX11" fmla="*/ 223722 w 416640"/>
                <a:gd name="connsiteY11" fmla="*/ 25859 h 393995"/>
                <a:gd name="connsiteX12" fmla="*/ 258303 w 416640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0" h="393995">
                  <a:moveTo>
                    <a:pt x="258303" y="0"/>
                  </a:moveTo>
                  <a:lnTo>
                    <a:pt x="289297" y="64340"/>
                  </a:lnTo>
                  <a:cubicBezTo>
                    <a:pt x="321769" y="124116"/>
                    <a:pt x="359851" y="180401"/>
                    <a:pt x="402838" y="232488"/>
                  </a:cubicBezTo>
                  <a:lnTo>
                    <a:pt x="416640" y="247675"/>
                  </a:lnTo>
                  <a:lnTo>
                    <a:pt x="387817" y="269228"/>
                  </a:lnTo>
                  <a:cubicBezTo>
                    <a:pt x="316094" y="317683"/>
                    <a:pt x="239459" y="359417"/>
                    <a:pt x="158813" y="393527"/>
                  </a:cubicBezTo>
                  <a:lnTo>
                    <a:pt x="157534" y="393995"/>
                  </a:lnTo>
                  <a:lnTo>
                    <a:pt x="98756" y="315392"/>
                  </a:lnTo>
                  <a:cubicBezTo>
                    <a:pt x="74528" y="279531"/>
                    <a:pt x="51981" y="242441"/>
                    <a:pt x="31227" y="204236"/>
                  </a:cubicBezTo>
                  <a:lnTo>
                    <a:pt x="0" y="139413"/>
                  </a:lnTo>
                  <a:lnTo>
                    <a:pt x="44573" y="123098"/>
                  </a:lnTo>
                  <a:cubicBezTo>
                    <a:pt x="107661" y="96414"/>
                    <a:pt x="167613" y="63766"/>
                    <a:pt x="223722" y="25859"/>
                  </a:cubicBezTo>
                  <a:lnTo>
                    <a:pt x="25830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7610918-430B-3286-79C5-4D68988E2336}"/>
                </a:ext>
              </a:extLst>
            </p:cNvPr>
            <p:cNvSpPr/>
            <p:nvPr/>
          </p:nvSpPr>
          <p:spPr>
            <a:xfrm>
              <a:off x="8169182" y="3070274"/>
              <a:ext cx="908392" cy="360442"/>
            </a:xfrm>
            <a:custGeom>
              <a:avLst/>
              <a:gdLst>
                <a:gd name="connsiteX0" fmla="*/ 523484 w 908392"/>
                <a:gd name="connsiteY0" fmla="*/ 0 h 360442"/>
                <a:gd name="connsiteX1" fmla="*/ 795184 w 908392"/>
                <a:gd name="connsiteY1" fmla="*/ 27390 h 360442"/>
                <a:gd name="connsiteX2" fmla="*/ 908392 w 908392"/>
                <a:gd name="connsiteY2" fmla="*/ 56498 h 360442"/>
                <a:gd name="connsiteX3" fmla="*/ 893859 w 908392"/>
                <a:gd name="connsiteY3" fmla="*/ 151719 h 360442"/>
                <a:gd name="connsiteX4" fmla="*/ 886899 w 908392"/>
                <a:gd name="connsiteY4" fmla="*/ 289560 h 360442"/>
                <a:gd name="connsiteX5" fmla="*/ 890478 w 908392"/>
                <a:gd name="connsiteY5" fmla="*/ 360442 h 360442"/>
                <a:gd name="connsiteX6" fmla="*/ 837108 w 908392"/>
                <a:gd name="connsiteY6" fmla="*/ 340908 h 360442"/>
                <a:gd name="connsiteX7" fmla="*/ 523484 w 908392"/>
                <a:gd name="connsiteY7" fmla="*/ 293493 h 360442"/>
                <a:gd name="connsiteX8" fmla="*/ 209860 w 908392"/>
                <a:gd name="connsiteY8" fmla="*/ 340908 h 360442"/>
                <a:gd name="connsiteX9" fmla="*/ 157535 w 908392"/>
                <a:gd name="connsiteY9" fmla="*/ 360060 h 360442"/>
                <a:gd name="connsiteX10" fmla="*/ 126308 w 908392"/>
                <a:gd name="connsiteY10" fmla="*/ 295236 h 360442"/>
                <a:gd name="connsiteX11" fmla="*/ 58779 w 908392"/>
                <a:gd name="connsiteY11" fmla="*/ 184080 h 360442"/>
                <a:gd name="connsiteX12" fmla="*/ 0 w 908392"/>
                <a:gd name="connsiteY12" fmla="*/ 105477 h 360442"/>
                <a:gd name="connsiteX13" fmla="*/ 122584 w 908392"/>
                <a:gd name="connsiteY13" fmla="*/ 60610 h 360442"/>
                <a:gd name="connsiteX14" fmla="*/ 523484 w 908392"/>
                <a:gd name="connsiteY14" fmla="*/ 0 h 360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08392" h="360442">
                  <a:moveTo>
                    <a:pt x="523484" y="0"/>
                  </a:moveTo>
                  <a:cubicBezTo>
                    <a:pt x="616555" y="0"/>
                    <a:pt x="707422" y="9431"/>
                    <a:pt x="795184" y="27390"/>
                  </a:cubicBezTo>
                  <a:lnTo>
                    <a:pt x="908392" y="56498"/>
                  </a:lnTo>
                  <a:lnTo>
                    <a:pt x="893859" y="151719"/>
                  </a:lnTo>
                  <a:cubicBezTo>
                    <a:pt x="889257" y="197040"/>
                    <a:pt x="886899" y="243025"/>
                    <a:pt x="886899" y="289560"/>
                  </a:cubicBezTo>
                  <a:lnTo>
                    <a:pt x="890478" y="360442"/>
                  </a:lnTo>
                  <a:lnTo>
                    <a:pt x="837108" y="340908"/>
                  </a:lnTo>
                  <a:cubicBezTo>
                    <a:pt x="738034" y="310093"/>
                    <a:pt x="632698" y="293493"/>
                    <a:pt x="523484" y="293493"/>
                  </a:cubicBezTo>
                  <a:cubicBezTo>
                    <a:pt x="414270" y="293493"/>
                    <a:pt x="308934" y="310093"/>
                    <a:pt x="209860" y="340908"/>
                  </a:cubicBezTo>
                  <a:lnTo>
                    <a:pt x="157535" y="360060"/>
                  </a:lnTo>
                  <a:lnTo>
                    <a:pt x="126308" y="295236"/>
                  </a:lnTo>
                  <a:cubicBezTo>
                    <a:pt x="105554" y="257031"/>
                    <a:pt x="83007" y="219941"/>
                    <a:pt x="58779" y="184080"/>
                  </a:cubicBezTo>
                  <a:lnTo>
                    <a:pt x="0" y="105477"/>
                  </a:lnTo>
                  <a:lnTo>
                    <a:pt x="122584" y="60610"/>
                  </a:lnTo>
                  <a:cubicBezTo>
                    <a:pt x="249228" y="21220"/>
                    <a:pt x="383878" y="0"/>
                    <a:pt x="52348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734B9F6-645B-2B21-B3ED-C917B86523D7}"/>
                </a:ext>
              </a:extLst>
            </p:cNvPr>
            <p:cNvSpPr/>
            <p:nvPr/>
          </p:nvSpPr>
          <p:spPr>
            <a:xfrm>
              <a:off x="9349575" y="3245580"/>
              <a:ext cx="687667" cy="1101967"/>
            </a:xfrm>
            <a:custGeom>
              <a:avLst/>
              <a:gdLst>
                <a:gd name="connsiteX0" fmla="*/ 6425 w 687667"/>
                <a:gd name="connsiteY0" fmla="*/ 0 h 1101967"/>
                <a:gd name="connsiteX1" fmla="*/ 96858 w 687667"/>
                <a:gd name="connsiteY1" fmla="*/ 54939 h 1101967"/>
                <a:gd name="connsiteX2" fmla="*/ 684286 w 687667"/>
                <a:gd name="connsiteY2" fmla="*/ 1035008 h 1101967"/>
                <a:gd name="connsiteX3" fmla="*/ 687667 w 687667"/>
                <a:gd name="connsiteY3" fmla="*/ 1101967 h 1101967"/>
                <a:gd name="connsiteX4" fmla="*/ 644139 w 687667"/>
                <a:gd name="connsiteY4" fmla="*/ 1086035 h 1101967"/>
                <a:gd name="connsiteX5" fmla="*/ 383799 w 687667"/>
                <a:gd name="connsiteY5" fmla="*/ 928083 h 1101967"/>
                <a:gd name="connsiteX6" fmla="*/ 363238 w 687667"/>
                <a:gd name="connsiteY6" fmla="*/ 909396 h 1101967"/>
                <a:gd name="connsiteX7" fmla="*/ 350338 w 687667"/>
                <a:gd name="connsiteY7" fmla="*/ 859225 h 1101967"/>
                <a:gd name="connsiteX8" fmla="*/ 88850 w 687667"/>
                <a:gd name="connsiteY8" fmla="*/ 427091 h 1101967"/>
                <a:gd name="connsiteX9" fmla="*/ 34515 w 687667"/>
                <a:gd name="connsiteY9" fmla="*/ 377708 h 1101967"/>
                <a:gd name="connsiteX10" fmla="*/ 21427 w 687667"/>
                <a:gd name="connsiteY10" fmla="*/ 326806 h 1101967"/>
                <a:gd name="connsiteX11" fmla="*/ 0 w 687667"/>
                <a:gd name="connsiteY11" fmla="*/ 114255 h 1101967"/>
                <a:gd name="connsiteX12" fmla="*/ 5445 w 687667"/>
                <a:gd name="connsiteY12" fmla="*/ 6422 h 1101967"/>
                <a:gd name="connsiteX13" fmla="*/ 6425 w 687667"/>
                <a:gd name="connsiteY13" fmla="*/ 0 h 110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7667" h="1101967">
                  <a:moveTo>
                    <a:pt x="6425" y="0"/>
                  </a:moveTo>
                  <a:lnTo>
                    <a:pt x="96858" y="54939"/>
                  </a:lnTo>
                  <a:cubicBezTo>
                    <a:pt x="419608" y="272984"/>
                    <a:pt x="642862" y="627119"/>
                    <a:pt x="684286" y="1035008"/>
                  </a:cubicBezTo>
                  <a:lnTo>
                    <a:pt x="687667" y="1101967"/>
                  </a:lnTo>
                  <a:lnTo>
                    <a:pt x="644139" y="1086035"/>
                  </a:lnTo>
                  <a:cubicBezTo>
                    <a:pt x="549506" y="1046009"/>
                    <a:pt x="461931" y="992563"/>
                    <a:pt x="383799" y="928083"/>
                  </a:cubicBezTo>
                  <a:lnTo>
                    <a:pt x="363238" y="909396"/>
                  </a:lnTo>
                  <a:lnTo>
                    <a:pt x="350338" y="859225"/>
                  </a:lnTo>
                  <a:cubicBezTo>
                    <a:pt x="298979" y="694102"/>
                    <a:pt x="208135" y="546376"/>
                    <a:pt x="88850" y="427091"/>
                  </a:cubicBezTo>
                  <a:lnTo>
                    <a:pt x="34515" y="377708"/>
                  </a:lnTo>
                  <a:lnTo>
                    <a:pt x="21427" y="326806"/>
                  </a:lnTo>
                  <a:cubicBezTo>
                    <a:pt x="7378" y="258150"/>
                    <a:pt x="0" y="187064"/>
                    <a:pt x="0" y="114255"/>
                  </a:cubicBezTo>
                  <a:cubicBezTo>
                    <a:pt x="0" y="77851"/>
                    <a:pt x="1844" y="41877"/>
                    <a:pt x="5445" y="6422"/>
                  </a:cubicBezTo>
                  <a:lnTo>
                    <a:pt x="642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C17C34F-0A28-9927-E4F3-77589E852796}"/>
                </a:ext>
              </a:extLst>
            </p:cNvPr>
            <p:cNvSpPr/>
            <p:nvPr/>
          </p:nvSpPr>
          <p:spPr>
            <a:xfrm>
              <a:off x="7344512" y="3322073"/>
              <a:ext cx="723902" cy="1674143"/>
            </a:xfrm>
            <a:custGeom>
              <a:avLst/>
              <a:gdLst>
                <a:gd name="connsiteX0" fmla="*/ 565564 w 723902"/>
                <a:gd name="connsiteY0" fmla="*/ 0 h 1674143"/>
                <a:gd name="connsiteX1" fmla="*/ 579367 w 723902"/>
                <a:gd name="connsiteY1" fmla="*/ 15186 h 1674143"/>
                <a:gd name="connsiteX2" fmla="*/ 692908 w 723902"/>
                <a:gd name="connsiteY2" fmla="*/ 183334 h 1674143"/>
                <a:gd name="connsiteX3" fmla="*/ 723902 w 723902"/>
                <a:gd name="connsiteY3" fmla="*/ 247674 h 1674143"/>
                <a:gd name="connsiteX4" fmla="*/ 677292 w 723902"/>
                <a:gd name="connsiteY4" fmla="*/ 282528 h 1674143"/>
                <a:gd name="connsiteX5" fmla="*/ 293493 w 723902"/>
                <a:gd name="connsiteY5" fmla="*/ 1096356 h 1674143"/>
                <a:gd name="connsiteX6" fmla="*/ 376374 w 723902"/>
                <a:gd name="connsiteY6" fmla="*/ 1506878 h 1674143"/>
                <a:gd name="connsiteX7" fmla="*/ 389791 w 723902"/>
                <a:gd name="connsiteY7" fmla="*/ 1534730 h 1674143"/>
                <a:gd name="connsiteX8" fmla="*/ 355210 w 723902"/>
                <a:gd name="connsiteY8" fmla="*/ 1560589 h 1674143"/>
                <a:gd name="connsiteX9" fmla="*/ 176061 w 723902"/>
                <a:gd name="connsiteY9" fmla="*/ 1657828 h 1674143"/>
                <a:gd name="connsiteX10" fmla="*/ 131488 w 723902"/>
                <a:gd name="connsiteY10" fmla="*/ 1674143 h 1674143"/>
                <a:gd name="connsiteX11" fmla="*/ 105945 w 723902"/>
                <a:gd name="connsiteY11" fmla="*/ 1621118 h 1674143"/>
                <a:gd name="connsiteX12" fmla="*/ 0 w 723902"/>
                <a:gd name="connsiteY12" fmla="*/ 1096356 h 1674143"/>
                <a:gd name="connsiteX13" fmla="*/ 490603 w 723902"/>
                <a:gd name="connsiteY13" fmla="*/ 56055 h 1674143"/>
                <a:gd name="connsiteX14" fmla="*/ 56556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65564" y="0"/>
                  </a:moveTo>
                  <a:lnTo>
                    <a:pt x="579367" y="15186"/>
                  </a:lnTo>
                  <a:cubicBezTo>
                    <a:pt x="622353" y="67274"/>
                    <a:pt x="660436" y="123559"/>
                    <a:pt x="692908" y="183334"/>
                  </a:cubicBezTo>
                  <a:lnTo>
                    <a:pt x="723902" y="247674"/>
                  </a:lnTo>
                  <a:lnTo>
                    <a:pt x="677292" y="282528"/>
                  </a:lnTo>
                  <a:cubicBezTo>
                    <a:pt x="442896" y="475969"/>
                    <a:pt x="293493" y="768715"/>
                    <a:pt x="293493" y="1096356"/>
                  </a:cubicBezTo>
                  <a:cubicBezTo>
                    <a:pt x="293493" y="1241974"/>
                    <a:pt x="323005" y="1380700"/>
                    <a:pt x="376374" y="1506878"/>
                  </a:cubicBezTo>
                  <a:lnTo>
                    <a:pt x="389791" y="1534730"/>
                  </a:lnTo>
                  <a:lnTo>
                    <a:pt x="355210" y="1560589"/>
                  </a:lnTo>
                  <a:cubicBezTo>
                    <a:pt x="299101" y="1598496"/>
                    <a:pt x="239149" y="1631144"/>
                    <a:pt x="176061" y="1657828"/>
                  </a:cubicBezTo>
                  <a:lnTo>
                    <a:pt x="131488" y="1674143"/>
                  </a:lnTo>
                  <a:lnTo>
                    <a:pt x="105945" y="1621118"/>
                  </a:lnTo>
                  <a:cubicBezTo>
                    <a:pt x="37724" y="1459828"/>
                    <a:pt x="0" y="1282497"/>
                    <a:pt x="0" y="1096356"/>
                  </a:cubicBezTo>
                  <a:cubicBezTo>
                    <a:pt x="0" y="677538"/>
                    <a:pt x="190979" y="303326"/>
                    <a:pt x="490603" y="56055"/>
                  </a:cubicBezTo>
                  <a:lnTo>
                    <a:pt x="56556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503AF994-4B41-91A0-BE75-BC86BBCFA958}"/>
                </a:ext>
              </a:extLst>
            </p:cNvPr>
            <p:cNvSpPr/>
            <p:nvPr/>
          </p:nvSpPr>
          <p:spPr>
            <a:xfrm>
              <a:off x="7633535" y="4532684"/>
              <a:ext cx="2385793" cy="1233899"/>
            </a:xfrm>
            <a:custGeom>
              <a:avLst/>
              <a:gdLst>
                <a:gd name="connsiteX0" fmla="*/ 2107368 w 2385793"/>
                <a:gd name="connsiteY0" fmla="*/ 0 h 1233899"/>
                <a:gd name="connsiteX1" fmla="*/ 2128091 w 2385793"/>
                <a:gd name="connsiteY1" fmla="*/ 12590 h 1233899"/>
                <a:gd name="connsiteX2" fmla="*/ 2369801 w 2385793"/>
                <a:gd name="connsiteY2" fmla="*/ 114695 h 1233899"/>
                <a:gd name="connsiteX3" fmla="*/ 2385793 w 2385793"/>
                <a:gd name="connsiteY3" fmla="*/ 118807 h 1233899"/>
                <a:gd name="connsiteX4" fmla="*/ 2379896 w 2385793"/>
                <a:gd name="connsiteY4" fmla="*/ 157445 h 1233899"/>
                <a:gd name="connsiteX5" fmla="*/ 1059132 w 2385793"/>
                <a:gd name="connsiteY5" fmla="*/ 1233899 h 1233899"/>
                <a:gd name="connsiteX6" fmla="*/ 18831 w 2385793"/>
                <a:gd name="connsiteY6" fmla="*/ 743296 h 1233899"/>
                <a:gd name="connsiteX7" fmla="*/ 0 w 2385793"/>
                <a:gd name="connsiteY7" fmla="*/ 718114 h 1233899"/>
                <a:gd name="connsiteX8" fmla="*/ 1279 w 2385793"/>
                <a:gd name="connsiteY8" fmla="*/ 717646 h 1233899"/>
                <a:gd name="connsiteX9" fmla="*/ 230283 w 2385793"/>
                <a:gd name="connsiteY9" fmla="*/ 593347 h 1233899"/>
                <a:gd name="connsiteX10" fmla="*/ 259106 w 2385793"/>
                <a:gd name="connsiteY10" fmla="*/ 571794 h 1233899"/>
                <a:gd name="connsiteX11" fmla="*/ 313374 w 2385793"/>
                <a:gd name="connsiteY11" fmla="*/ 631503 h 1233899"/>
                <a:gd name="connsiteX12" fmla="*/ 1059132 w 2385793"/>
                <a:gd name="connsiteY12" fmla="*/ 940406 h 1233899"/>
                <a:gd name="connsiteX13" fmla="*/ 2092366 w 2385793"/>
                <a:gd name="connsiteY13" fmla="*/ 98296 h 1233899"/>
                <a:gd name="connsiteX14" fmla="*/ 2107368 w 2385793"/>
                <a:gd name="connsiteY14" fmla="*/ 0 h 123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5793" h="1233899">
                  <a:moveTo>
                    <a:pt x="2107368" y="0"/>
                  </a:moveTo>
                  <a:lnTo>
                    <a:pt x="2128091" y="12590"/>
                  </a:lnTo>
                  <a:cubicBezTo>
                    <a:pt x="2204500" y="54098"/>
                    <a:pt x="2285372" y="88435"/>
                    <a:pt x="2369801" y="114695"/>
                  </a:cubicBezTo>
                  <a:lnTo>
                    <a:pt x="2385793" y="118807"/>
                  </a:lnTo>
                  <a:lnTo>
                    <a:pt x="2379896" y="157445"/>
                  </a:lnTo>
                  <a:cubicBezTo>
                    <a:pt x="2254186" y="771776"/>
                    <a:pt x="1710626" y="1233899"/>
                    <a:pt x="1059132" y="1233899"/>
                  </a:cubicBezTo>
                  <a:cubicBezTo>
                    <a:pt x="640314" y="1233899"/>
                    <a:pt x="266102" y="1042920"/>
                    <a:pt x="18831" y="743296"/>
                  </a:cubicBezTo>
                  <a:lnTo>
                    <a:pt x="0" y="718114"/>
                  </a:lnTo>
                  <a:lnTo>
                    <a:pt x="1279" y="717646"/>
                  </a:lnTo>
                  <a:cubicBezTo>
                    <a:pt x="81925" y="683536"/>
                    <a:pt x="158560" y="641802"/>
                    <a:pt x="230283" y="593347"/>
                  </a:cubicBezTo>
                  <a:lnTo>
                    <a:pt x="259106" y="571794"/>
                  </a:lnTo>
                  <a:lnTo>
                    <a:pt x="313374" y="631503"/>
                  </a:lnTo>
                  <a:cubicBezTo>
                    <a:pt x="504230" y="822359"/>
                    <a:pt x="767895" y="940406"/>
                    <a:pt x="1059132" y="940406"/>
                  </a:cubicBezTo>
                  <a:cubicBezTo>
                    <a:pt x="1568796" y="940406"/>
                    <a:pt x="1994023" y="578887"/>
                    <a:pt x="2092366" y="98296"/>
                  </a:cubicBezTo>
                  <a:lnTo>
                    <a:pt x="210736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AE7832C4-B281-B80A-19AC-E99630C6C08A}"/>
              </a:ext>
            </a:extLst>
          </p:cNvPr>
          <p:cNvGrpSpPr/>
          <p:nvPr/>
        </p:nvGrpSpPr>
        <p:grpSpPr>
          <a:xfrm>
            <a:off x="5761898" y="2659967"/>
            <a:ext cx="2696307" cy="2696307"/>
            <a:chOff x="5761898" y="2659967"/>
            <a:chExt cx="2696307" cy="2696307"/>
          </a:xfrm>
          <a:solidFill>
            <a:schemeClr val="tx1"/>
          </a:solidFill>
        </p:grpSpPr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6AA5561-0B28-46A2-E3F8-D14B583608C7}"/>
                </a:ext>
              </a:extLst>
            </p:cNvPr>
            <p:cNvSpPr/>
            <p:nvPr/>
          </p:nvSpPr>
          <p:spPr>
            <a:xfrm>
              <a:off x="7910077" y="3175752"/>
              <a:ext cx="416641" cy="393995"/>
            </a:xfrm>
            <a:custGeom>
              <a:avLst/>
              <a:gdLst>
                <a:gd name="connsiteX0" fmla="*/ 259106 w 416641"/>
                <a:gd name="connsiteY0" fmla="*/ 0 h 393995"/>
                <a:gd name="connsiteX1" fmla="*/ 317885 w 416641"/>
                <a:gd name="connsiteY1" fmla="*/ 78603 h 393995"/>
                <a:gd name="connsiteX2" fmla="*/ 385414 w 416641"/>
                <a:gd name="connsiteY2" fmla="*/ 189759 h 393995"/>
                <a:gd name="connsiteX3" fmla="*/ 416641 w 416641"/>
                <a:gd name="connsiteY3" fmla="*/ 254583 h 393995"/>
                <a:gd name="connsiteX4" fmla="*/ 372068 w 416641"/>
                <a:gd name="connsiteY4" fmla="*/ 270897 h 393995"/>
                <a:gd name="connsiteX5" fmla="*/ 192919 w 416641"/>
                <a:gd name="connsiteY5" fmla="*/ 368136 h 393995"/>
                <a:gd name="connsiteX6" fmla="*/ 158338 w 416641"/>
                <a:gd name="connsiteY6" fmla="*/ 393995 h 393995"/>
                <a:gd name="connsiteX7" fmla="*/ 127344 w 416641"/>
                <a:gd name="connsiteY7" fmla="*/ 329655 h 393995"/>
                <a:gd name="connsiteX8" fmla="*/ 13803 w 416641"/>
                <a:gd name="connsiteY8" fmla="*/ 161507 h 393995"/>
                <a:gd name="connsiteX9" fmla="*/ 0 w 416641"/>
                <a:gd name="connsiteY9" fmla="*/ 146321 h 393995"/>
                <a:gd name="connsiteX10" fmla="*/ 28824 w 416641"/>
                <a:gd name="connsiteY10" fmla="*/ 124767 h 393995"/>
                <a:gd name="connsiteX11" fmla="*/ 257828 w 416641"/>
                <a:gd name="connsiteY11" fmla="*/ 468 h 393995"/>
                <a:gd name="connsiteX12" fmla="*/ 259106 w 416641"/>
                <a:gd name="connsiteY12" fmla="*/ 0 h 39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6641" h="393995">
                  <a:moveTo>
                    <a:pt x="259106" y="0"/>
                  </a:moveTo>
                  <a:lnTo>
                    <a:pt x="317885" y="78603"/>
                  </a:lnTo>
                  <a:cubicBezTo>
                    <a:pt x="342113" y="114464"/>
                    <a:pt x="364660" y="151554"/>
                    <a:pt x="385414" y="189759"/>
                  </a:cubicBezTo>
                  <a:lnTo>
                    <a:pt x="416641" y="254583"/>
                  </a:lnTo>
                  <a:lnTo>
                    <a:pt x="372068" y="270897"/>
                  </a:lnTo>
                  <a:cubicBezTo>
                    <a:pt x="308979" y="297581"/>
                    <a:pt x="249027" y="330230"/>
                    <a:pt x="192919" y="368136"/>
                  </a:cubicBezTo>
                  <a:lnTo>
                    <a:pt x="158338" y="393995"/>
                  </a:lnTo>
                  <a:lnTo>
                    <a:pt x="127344" y="329655"/>
                  </a:lnTo>
                  <a:cubicBezTo>
                    <a:pt x="94872" y="269880"/>
                    <a:pt x="56789" y="213595"/>
                    <a:pt x="13803" y="161507"/>
                  </a:cubicBezTo>
                  <a:lnTo>
                    <a:pt x="0" y="146321"/>
                  </a:lnTo>
                  <a:lnTo>
                    <a:pt x="28824" y="124767"/>
                  </a:lnTo>
                  <a:cubicBezTo>
                    <a:pt x="100546" y="76312"/>
                    <a:pt x="177182" y="34578"/>
                    <a:pt x="257828" y="468"/>
                  </a:cubicBezTo>
                  <a:lnTo>
                    <a:pt x="25910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E5D834A-B37B-5BCD-13DB-E3B5A4F4000E}"/>
                </a:ext>
              </a:extLst>
            </p:cNvPr>
            <p:cNvSpPr/>
            <p:nvPr/>
          </p:nvSpPr>
          <p:spPr>
            <a:xfrm>
              <a:off x="6138050" y="4626028"/>
              <a:ext cx="356121" cy="505463"/>
            </a:xfrm>
            <a:custGeom>
              <a:avLst/>
              <a:gdLst>
                <a:gd name="connsiteX0" fmla="*/ 118575 w 356121"/>
                <a:gd name="connsiteY0" fmla="*/ 0 h 505463"/>
                <a:gd name="connsiteX1" fmla="*/ 158174 w 356121"/>
                <a:gd name="connsiteY1" fmla="*/ 52955 h 505463"/>
                <a:gd name="connsiteX2" fmla="*/ 301140 w 356121"/>
                <a:gd name="connsiteY2" fmla="*/ 195921 h 505463"/>
                <a:gd name="connsiteX3" fmla="*/ 356121 w 356121"/>
                <a:gd name="connsiteY3" fmla="*/ 237035 h 505463"/>
                <a:gd name="connsiteX4" fmla="*/ 326794 w 356121"/>
                <a:gd name="connsiteY4" fmla="*/ 317163 h 505463"/>
                <a:gd name="connsiteX5" fmla="*/ 270024 w 356121"/>
                <a:gd name="connsiteY5" fmla="*/ 435011 h 505463"/>
                <a:gd name="connsiteX6" fmla="*/ 227223 w 356121"/>
                <a:gd name="connsiteY6" fmla="*/ 505463 h 505463"/>
                <a:gd name="connsiteX7" fmla="*/ 218236 w 356121"/>
                <a:gd name="connsiteY7" fmla="*/ 500003 h 505463"/>
                <a:gd name="connsiteX8" fmla="*/ 18713 w 356121"/>
                <a:gd name="connsiteY8" fmla="*/ 335382 h 505463"/>
                <a:gd name="connsiteX9" fmla="*/ 0 w 356121"/>
                <a:gd name="connsiteY9" fmla="*/ 314792 h 505463"/>
                <a:gd name="connsiteX10" fmla="*/ 11954 w 356121"/>
                <a:gd name="connsiteY10" fmla="*/ 295115 h 505463"/>
                <a:gd name="connsiteX11" fmla="*/ 117819 w 356121"/>
                <a:gd name="connsiteY11" fmla="*/ 4952 h 505463"/>
                <a:gd name="connsiteX12" fmla="*/ 118575 w 356121"/>
                <a:gd name="connsiteY12" fmla="*/ 0 h 505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1" h="505463">
                  <a:moveTo>
                    <a:pt x="118575" y="0"/>
                  </a:moveTo>
                  <a:lnTo>
                    <a:pt x="158174" y="52955"/>
                  </a:lnTo>
                  <a:cubicBezTo>
                    <a:pt x="201161" y="105043"/>
                    <a:pt x="249052" y="152934"/>
                    <a:pt x="301140" y="195921"/>
                  </a:cubicBezTo>
                  <a:lnTo>
                    <a:pt x="356121" y="237035"/>
                  </a:lnTo>
                  <a:lnTo>
                    <a:pt x="326794" y="317163"/>
                  </a:lnTo>
                  <a:cubicBezTo>
                    <a:pt x="309739" y="357486"/>
                    <a:pt x="290778" y="396807"/>
                    <a:pt x="270024" y="435011"/>
                  </a:cubicBezTo>
                  <a:lnTo>
                    <a:pt x="227223" y="505463"/>
                  </a:lnTo>
                  <a:lnTo>
                    <a:pt x="218236" y="500003"/>
                  </a:lnTo>
                  <a:cubicBezTo>
                    <a:pt x="146514" y="451549"/>
                    <a:pt x="79705" y="396374"/>
                    <a:pt x="18713" y="335382"/>
                  </a:cubicBezTo>
                  <a:lnTo>
                    <a:pt x="0" y="314792"/>
                  </a:lnTo>
                  <a:lnTo>
                    <a:pt x="11954" y="295115"/>
                  </a:lnTo>
                  <a:cubicBezTo>
                    <a:pt x="60662" y="205452"/>
                    <a:pt x="96745" y="107936"/>
                    <a:pt x="117819" y="4952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0A7D67C-9639-AE58-FD99-01721B91D0BB}"/>
                </a:ext>
              </a:extLst>
            </p:cNvPr>
            <p:cNvSpPr/>
            <p:nvPr/>
          </p:nvSpPr>
          <p:spPr>
            <a:xfrm>
              <a:off x="5967412" y="2659967"/>
              <a:ext cx="2201770" cy="825763"/>
            </a:xfrm>
            <a:custGeom>
              <a:avLst/>
              <a:gdLst>
                <a:gd name="connsiteX0" fmla="*/ 1142639 w 2201770"/>
                <a:gd name="connsiteY0" fmla="*/ 0 h 825763"/>
                <a:gd name="connsiteX1" fmla="*/ 2182940 w 2201770"/>
                <a:gd name="connsiteY1" fmla="*/ 490603 h 825763"/>
                <a:gd name="connsiteX2" fmla="*/ 2201770 w 2201770"/>
                <a:gd name="connsiteY2" fmla="*/ 515785 h 825763"/>
                <a:gd name="connsiteX3" fmla="*/ 2200492 w 2201770"/>
                <a:gd name="connsiteY3" fmla="*/ 516253 h 825763"/>
                <a:gd name="connsiteX4" fmla="*/ 1971488 w 2201770"/>
                <a:gd name="connsiteY4" fmla="*/ 640552 h 825763"/>
                <a:gd name="connsiteX5" fmla="*/ 1942664 w 2201770"/>
                <a:gd name="connsiteY5" fmla="*/ 662106 h 825763"/>
                <a:gd name="connsiteX6" fmla="*/ 1888397 w 2201770"/>
                <a:gd name="connsiteY6" fmla="*/ 602396 h 825763"/>
                <a:gd name="connsiteX7" fmla="*/ 1142639 w 2201770"/>
                <a:gd name="connsiteY7" fmla="*/ 293493 h 825763"/>
                <a:gd name="connsiteX8" fmla="*/ 268098 w 2201770"/>
                <a:gd name="connsiteY8" fmla="*/ 758483 h 825763"/>
                <a:gd name="connsiteX9" fmla="*/ 227224 w 2201770"/>
                <a:gd name="connsiteY9" fmla="*/ 825763 h 825763"/>
                <a:gd name="connsiteX10" fmla="*/ 208511 w 2201770"/>
                <a:gd name="connsiteY10" fmla="*/ 805173 h 825763"/>
                <a:gd name="connsiteX11" fmla="*/ 8988 w 2201770"/>
                <a:gd name="connsiteY11" fmla="*/ 640552 h 825763"/>
                <a:gd name="connsiteX12" fmla="*/ 0 w 2201770"/>
                <a:gd name="connsiteY12" fmla="*/ 635092 h 825763"/>
                <a:gd name="connsiteX13" fmla="*/ 24729 w 2201770"/>
                <a:gd name="connsiteY13" fmla="*/ 594388 h 825763"/>
                <a:gd name="connsiteX14" fmla="*/ 1142639 w 2201770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01770" h="825763">
                  <a:moveTo>
                    <a:pt x="1142639" y="0"/>
                  </a:moveTo>
                  <a:cubicBezTo>
                    <a:pt x="1561457" y="0"/>
                    <a:pt x="1935669" y="190979"/>
                    <a:pt x="2182940" y="490603"/>
                  </a:cubicBezTo>
                  <a:lnTo>
                    <a:pt x="2201770" y="515785"/>
                  </a:lnTo>
                  <a:lnTo>
                    <a:pt x="2200492" y="516253"/>
                  </a:lnTo>
                  <a:cubicBezTo>
                    <a:pt x="2119846" y="550363"/>
                    <a:pt x="2043210" y="592097"/>
                    <a:pt x="1971488" y="640552"/>
                  </a:cubicBezTo>
                  <a:lnTo>
                    <a:pt x="1942664" y="662106"/>
                  </a:lnTo>
                  <a:lnTo>
                    <a:pt x="1888397" y="602396"/>
                  </a:lnTo>
                  <a:cubicBezTo>
                    <a:pt x="1697541" y="411540"/>
                    <a:pt x="1433875" y="293493"/>
                    <a:pt x="1142639" y="293493"/>
                  </a:cubicBezTo>
                  <a:cubicBezTo>
                    <a:pt x="778593" y="293493"/>
                    <a:pt x="457628" y="477942"/>
                    <a:pt x="268098" y="758483"/>
                  </a:cubicBezTo>
                  <a:lnTo>
                    <a:pt x="227224" y="825763"/>
                  </a:lnTo>
                  <a:lnTo>
                    <a:pt x="208511" y="805173"/>
                  </a:lnTo>
                  <a:cubicBezTo>
                    <a:pt x="147519" y="744181"/>
                    <a:pt x="80710" y="689006"/>
                    <a:pt x="8988" y="640552"/>
                  </a:cubicBezTo>
                  <a:lnTo>
                    <a:pt x="0" y="635092"/>
                  </a:lnTo>
                  <a:lnTo>
                    <a:pt x="24729" y="594388"/>
                  </a:lnTo>
                  <a:cubicBezTo>
                    <a:pt x="267001" y="235777"/>
                    <a:pt x="677286" y="0"/>
                    <a:pt x="114263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82C7206-8CA0-D98B-B402-C3789C452008}"/>
                </a:ext>
              </a:extLst>
            </p:cNvPr>
            <p:cNvSpPr/>
            <p:nvPr/>
          </p:nvSpPr>
          <p:spPr>
            <a:xfrm>
              <a:off x="7734303" y="3430335"/>
              <a:ext cx="723902" cy="1674143"/>
            </a:xfrm>
            <a:custGeom>
              <a:avLst/>
              <a:gdLst>
                <a:gd name="connsiteX0" fmla="*/ 592414 w 723902"/>
                <a:gd name="connsiteY0" fmla="*/ 0 h 1674143"/>
                <a:gd name="connsiteX1" fmla="*/ 617957 w 723902"/>
                <a:gd name="connsiteY1" fmla="*/ 53024 h 1674143"/>
                <a:gd name="connsiteX2" fmla="*/ 723902 w 723902"/>
                <a:gd name="connsiteY2" fmla="*/ 577786 h 1674143"/>
                <a:gd name="connsiteX3" fmla="*/ 233299 w 723902"/>
                <a:gd name="connsiteY3" fmla="*/ 1618087 h 1674143"/>
                <a:gd name="connsiteX4" fmla="*/ 158337 w 723902"/>
                <a:gd name="connsiteY4" fmla="*/ 1674143 h 1674143"/>
                <a:gd name="connsiteX5" fmla="*/ 144535 w 723902"/>
                <a:gd name="connsiteY5" fmla="*/ 1658956 h 1674143"/>
                <a:gd name="connsiteX6" fmla="*/ 30994 w 723902"/>
                <a:gd name="connsiteY6" fmla="*/ 1490808 h 1674143"/>
                <a:gd name="connsiteX7" fmla="*/ 0 w 723902"/>
                <a:gd name="connsiteY7" fmla="*/ 1426468 h 1674143"/>
                <a:gd name="connsiteX8" fmla="*/ 46610 w 723902"/>
                <a:gd name="connsiteY8" fmla="*/ 1391614 h 1674143"/>
                <a:gd name="connsiteX9" fmla="*/ 430409 w 723902"/>
                <a:gd name="connsiteY9" fmla="*/ 577786 h 1674143"/>
                <a:gd name="connsiteX10" fmla="*/ 347528 w 723902"/>
                <a:gd name="connsiteY10" fmla="*/ 167264 h 1674143"/>
                <a:gd name="connsiteX11" fmla="*/ 334111 w 723902"/>
                <a:gd name="connsiteY11" fmla="*/ 139412 h 1674143"/>
                <a:gd name="connsiteX12" fmla="*/ 368692 w 723902"/>
                <a:gd name="connsiteY12" fmla="*/ 113553 h 1674143"/>
                <a:gd name="connsiteX13" fmla="*/ 547841 w 723902"/>
                <a:gd name="connsiteY13" fmla="*/ 16314 h 1674143"/>
                <a:gd name="connsiteX14" fmla="*/ 592414 w 723902"/>
                <a:gd name="connsiteY14" fmla="*/ 0 h 167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23902" h="1674143">
                  <a:moveTo>
                    <a:pt x="592414" y="0"/>
                  </a:moveTo>
                  <a:lnTo>
                    <a:pt x="617957" y="53024"/>
                  </a:lnTo>
                  <a:cubicBezTo>
                    <a:pt x="686177" y="214315"/>
                    <a:pt x="723902" y="391645"/>
                    <a:pt x="723902" y="577786"/>
                  </a:cubicBezTo>
                  <a:cubicBezTo>
                    <a:pt x="723902" y="996604"/>
                    <a:pt x="532922" y="1370816"/>
                    <a:pt x="233299" y="1618087"/>
                  </a:cubicBezTo>
                  <a:lnTo>
                    <a:pt x="158337" y="1674143"/>
                  </a:lnTo>
                  <a:lnTo>
                    <a:pt x="144535" y="1658956"/>
                  </a:lnTo>
                  <a:cubicBezTo>
                    <a:pt x="101548" y="1606869"/>
                    <a:pt x="63466" y="1550584"/>
                    <a:pt x="30994" y="1490808"/>
                  </a:cubicBezTo>
                  <a:lnTo>
                    <a:pt x="0" y="1426468"/>
                  </a:lnTo>
                  <a:lnTo>
                    <a:pt x="46610" y="1391614"/>
                  </a:lnTo>
                  <a:cubicBezTo>
                    <a:pt x="281006" y="1198173"/>
                    <a:pt x="430409" y="905427"/>
                    <a:pt x="430409" y="577786"/>
                  </a:cubicBezTo>
                  <a:cubicBezTo>
                    <a:pt x="430409" y="432168"/>
                    <a:pt x="400897" y="293442"/>
                    <a:pt x="347528" y="167264"/>
                  </a:cubicBezTo>
                  <a:lnTo>
                    <a:pt x="334111" y="139412"/>
                  </a:lnTo>
                  <a:lnTo>
                    <a:pt x="368692" y="113553"/>
                  </a:lnTo>
                  <a:cubicBezTo>
                    <a:pt x="424800" y="75647"/>
                    <a:pt x="484752" y="42998"/>
                    <a:pt x="547841" y="16314"/>
                  </a:cubicBezTo>
                  <a:lnTo>
                    <a:pt x="59241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A18BD0D-9C38-9320-16FB-EDA126E7120C}"/>
                </a:ext>
              </a:extLst>
            </p:cNvPr>
            <p:cNvSpPr/>
            <p:nvPr/>
          </p:nvSpPr>
          <p:spPr>
            <a:xfrm>
              <a:off x="5761898" y="3563487"/>
              <a:ext cx="494727" cy="1377333"/>
            </a:xfrm>
            <a:custGeom>
              <a:avLst/>
              <a:gdLst>
                <a:gd name="connsiteX0" fmla="*/ 76617 w 494727"/>
                <a:gd name="connsiteY0" fmla="*/ 0 h 1377333"/>
                <a:gd name="connsiteX1" fmla="*/ 131599 w 494727"/>
                <a:gd name="connsiteY1" fmla="*/ 41114 h 1377333"/>
                <a:gd name="connsiteX2" fmla="*/ 274565 w 494727"/>
                <a:gd name="connsiteY2" fmla="*/ 184080 h 1377333"/>
                <a:gd name="connsiteX3" fmla="*/ 314164 w 494727"/>
                <a:gd name="connsiteY3" fmla="*/ 237036 h 1377333"/>
                <a:gd name="connsiteX4" fmla="*/ 298938 w 494727"/>
                <a:gd name="connsiteY4" fmla="*/ 336801 h 1377333"/>
                <a:gd name="connsiteX5" fmla="*/ 293493 w 494727"/>
                <a:gd name="connsiteY5" fmla="*/ 444634 h 1377333"/>
                <a:gd name="connsiteX6" fmla="*/ 473613 w 494727"/>
                <a:gd name="connsiteY6" fmla="*/ 1034305 h 1377333"/>
                <a:gd name="connsiteX7" fmla="*/ 494727 w 494727"/>
                <a:gd name="connsiteY7" fmla="*/ 1062541 h 1377333"/>
                <a:gd name="connsiteX8" fmla="*/ 493971 w 494727"/>
                <a:gd name="connsiteY8" fmla="*/ 1067493 h 1377333"/>
                <a:gd name="connsiteX9" fmla="*/ 388106 w 494727"/>
                <a:gd name="connsiteY9" fmla="*/ 1357656 h 1377333"/>
                <a:gd name="connsiteX10" fmla="*/ 376152 w 494727"/>
                <a:gd name="connsiteY10" fmla="*/ 1377333 h 1377333"/>
                <a:gd name="connsiteX11" fmla="*/ 307853 w 494727"/>
                <a:gd name="connsiteY11" fmla="*/ 1302185 h 1377333"/>
                <a:gd name="connsiteX12" fmla="*/ 0 w 494727"/>
                <a:gd name="connsiteY12" fmla="*/ 444634 h 1377333"/>
                <a:gd name="connsiteX13" fmla="*/ 60610 w 494727"/>
                <a:gd name="connsiteY13" fmla="*/ 43734 h 1377333"/>
                <a:gd name="connsiteX14" fmla="*/ 76617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76617" y="0"/>
                  </a:moveTo>
                  <a:lnTo>
                    <a:pt x="131599" y="41114"/>
                  </a:lnTo>
                  <a:cubicBezTo>
                    <a:pt x="183687" y="84101"/>
                    <a:pt x="231578" y="131992"/>
                    <a:pt x="274565" y="184080"/>
                  </a:cubicBezTo>
                  <a:lnTo>
                    <a:pt x="314164" y="237036"/>
                  </a:lnTo>
                  <a:lnTo>
                    <a:pt x="298938" y="336801"/>
                  </a:lnTo>
                  <a:cubicBezTo>
                    <a:pt x="295337" y="372256"/>
                    <a:pt x="293493" y="408230"/>
                    <a:pt x="293493" y="444634"/>
                  </a:cubicBezTo>
                  <a:cubicBezTo>
                    <a:pt x="293493" y="663062"/>
                    <a:pt x="359894" y="865980"/>
                    <a:pt x="473613" y="1034305"/>
                  </a:cubicBezTo>
                  <a:lnTo>
                    <a:pt x="494727" y="1062541"/>
                  </a:lnTo>
                  <a:lnTo>
                    <a:pt x="493971" y="1067493"/>
                  </a:lnTo>
                  <a:cubicBezTo>
                    <a:pt x="472897" y="1170477"/>
                    <a:pt x="436814" y="1267993"/>
                    <a:pt x="388106" y="1357656"/>
                  </a:cubicBezTo>
                  <a:lnTo>
                    <a:pt x="376152" y="1377333"/>
                  </a:lnTo>
                  <a:lnTo>
                    <a:pt x="307853" y="1302185"/>
                  </a:lnTo>
                  <a:cubicBezTo>
                    <a:pt x="115530" y="1069145"/>
                    <a:pt x="0" y="770381"/>
                    <a:pt x="0" y="444634"/>
                  </a:cubicBezTo>
                  <a:cubicBezTo>
                    <a:pt x="0" y="305028"/>
                    <a:pt x="21220" y="170378"/>
                    <a:pt x="60610" y="43734"/>
                  </a:cubicBezTo>
                  <a:lnTo>
                    <a:pt x="7661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7E9DE3C1-C55D-1CA7-BC1B-5DF9B8E473DF}"/>
                </a:ext>
              </a:extLst>
            </p:cNvPr>
            <p:cNvSpPr/>
            <p:nvPr/>
          </p:nvSpPr>
          <p:spPr>
            <a:xfrm>
              <a:off x="6365272" y="4863062"/>
              <a:ext cx="1268262" cy="493212"/>
            </a:xfrm>
            <a:custGeom>
              <a:avLst/>
              <a:gdLst>
                <a:gd name="connsiteX0" fmla="*/ 128898 w 1268262"/>
                <a:gd name="connsiteY0" fmla="*/ 0 h 493212"/>
                <a:gd name="connsiteX1" fmla="*/ 155108 w 1268262"/>
                <a:gd name="connsiteY1" fmla="*/ 19599 h 493212"/>
                <a:gd name="connsiteX2" fmla="*/ 744779 w 1268262"/>
                <a:gd name="connsiteY2" fmla="*/ 199719 h 493212"/>
                <a:gd name="connsiteX3" fmla="*/ 1058403 w 1268262"/>
                <a:gd name="connsiteY3" fmla="*/ 152304 h 493212"/>
                <a:gd name="connsiteX4" fmla="*/ 1110728 w 1268262"/>
                <a:gd name="connsiteY4" fmla="*/ 133153 h 493212"/>
                <a:gd name="connsiteX5" fmla="*/ 1141955 w 1268262"/>
                <a:gd name="connsiteY5" fmla="*/ 197976 h 493212"/>
                <a:gd name="connsiteX6" fmla="*/ 1209484 w 1268262"/>
                <a:gd name="connsiteY6" fmla="*/ 309132 h 493212"/>
                <a:gd name="connsiteX7" fmla="*/ 1268262 w 1268262"/>
                <a:gd name="connsiteY7" fmla="*/ 387735 h 493212"/>
                <a:gd name="connsiteX8" fmla="*/ 1145679 w 1268262"/>
                <a:gd name="connsiteY8" fmla="*/ 432602 h 493212"/>
                <a:gd name="connsiteX9" fmla="*/ 744779 w 1268262"/>
                <a:gd name="connsiteY9" fmla="*/ 493212 h 493212"/>
                <a:gd name="connsiteX10" fmla="*/ 102169 w 1268262"/>
                <a:gd name="connsiteY10" fmla="*/ 330497 h 493212"/>
                <a:gd name="connsiteX11" fmla="*/ 0 w 1268262"/>
                <a:gd name="connsiteY11" fmla="*/ 268428 h 493212"/>
                <a:gd name="connsiteX12" fmla="*/ 42801 w 1268262"/>
                <a:gd name="connsiteY12" fmla="*/ 197976 h 493212"/>
                <a:gd name="connsiteX13" fmla="*/ 99571 w 1268262"/>
                <a:gd name="connsiteY13" fmla="*/ 80128 h 493212"/>
                <a:gd name="connsiteX14" fmla="*/ 128898 w 1268262"/>
                <a:gd name="connsiteY14" fmla="*/ 0 h 493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68262" h="493212">
                  <a:moveTo>
                    <a:pt x="128898" y="0"/>
                  </a:moveTo>
                  <a:lnTo>
                    <a:pt x="155108" y="19599"/>
                  </a:lnTo>
                  <a:cubicBezTo>
                    <a:pt x="323433" y="133318"/>
                    <a:pt x="526351" y="199719"/>
                    <a:pt x="744779" y="199719"/>
                  </a:cubicBezTo>
                  <a:cubicBezTo>
                    <a:pt x="853992" y="199719"/>
                    <a:pt x="959329" y="183119"/>
                    <a:pt x="1058403" y="152304"/>
                  </a:cubicBezTo>
                  <a:lnTo>
                    <a:pt x="1110728" y="133153"/>
                  </a:lnTo>
                  <a:lnTo>
                    <a:pt x="1141955" y="197976"/>
                  </a:lnTo>
                  <a:cubicBezTo>
                    <a:pt x="1162709" y="236181"/>
                    <a:pt x="1185256" y="273271"/>
                    <a:pt x="1209484" y="309132"/>
                  </a:cubicBezTo>
                  <a:lnTo>
                    <a:pt x="1268262" y="387735"/>
                  </a:lnTo>
                  <a:lnTo>
                    <a:pt x="1145679" y="432602"/>
                  </a:lnTo>
                  <a:cubicBezTo>
                    <a:pt x="1019034" y="471992"/>
                    <a:pt x="884385" y="493212"/>
                    <a:pt x="744779" y="493212"/>
                  </a:cubicBezTo>
                  <a:cubicBezTo>
                    <a:pt x="512102" y="493212"/>
                    <a:pt x="293193" y="434268"/>
                    <a:pt x="102169" y="330497"/>
                  </a:cubicBezTo>
                  <a:lnTo>
                    <a:pt x="0" y="268428"/>
                  </a:lnTo>
                  <a:lnTo>
                    <a:pt x="42801" y="197976"/>
                  </a:lnTo>
                  <a:cubicBezTo>
                    <a:pt x="63555" y="159772"/>
                    <a:pt x="82516" y="120451"/>
                    <a:pt x="99571" y="80128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A8899F4-C642-34B2-ED5A-2A5138F87CE9}"/>
              </a:ext>
            </a:extLst>
          </p:cNvPr>
          <p:cNvGrpSpPr/>
          <p:nvPr/>
        </p:nvGrpSpPr>
        <p:grpSpPr>
          <a:xfrm>
            <a:off x="3874481" y="3070275"/>
            <a:ext cx="2696308" cy="2696308"/>
            <a:chOff x="3874481" y="3070275"/>
            <a:chExt cx="2696308" cy="2696308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4094249-0E80-32A6-1930-A7CAB2F50EBF}"/>
                </a:ext>
              </a:extLst>
            </p:cNvPr>
            <p:cNvSpPr/>
            <p:nvPr/>
          </p:nvSpPr>
          <p:spPr>
            <a:xfrm>
              <a:off x="5838514" y="3295058"/>
              <a:ext cx="356122" cy="505464"/>
            </a:xfrm>
            <a:custGeom>
              <a:avLst/>
              <a:gdLst>
                <a:gd name="connsiteX0" fmla="*/ 128898 w 356122"/>
                <a:gd name="connsiteY0" fmla="*/ 0 h 505464"/>
                <a:gd name="connsiteX1" fmla="*/ 137886 w 356122"/>
                <a:gd name="connsiteY1" fmla="*/ 5460 h 505464"/>
                <a:gd name="connsiteX2" fmla="*/ 337409 w 356122"/>
                <a:gd name="connsiteY2" fmla="*/ 170081 h 505464"/>
                <a:gd name="connsiteX3" fmla="*/ 356122 w 356122"/>
                <a:gd name="connsiteY3" fmla="*/ 190671 h 505464"/>
                <a:gd name="connsiteX4" fmla="*/ 344168 w 356122"/>
                <a:gd name="connsiteY4" fmla="*/ 210348 h 505464"/>
                <a:gd name="connsiteX5" fmla="*/ 238303 w 356122"/>
                <a:gd name="connsiteY5" fmla="*/ 500511 h 505464"/>
                <a:gd name="connsiteX6" fmla="*/ 237547 w 356122"/>
                <a:gd name="connsiteY6" fmla="*/ 505464 h 505464"/>
                <a:gd name="connsiteX7" fmla="*/ 197948 w 356122"/>
                <a:gd name="connsiteY7" fmla="*/ 452508 h 505464"/>
                <a:gd name="connsiteX8" fmla="*/ 54982 w 356122"/>
                <a:gd name="connsiteY8" fmla="*/ 309542 h 505464"/>
                <a:gd name="connsiteX9" fmla="*/ 0 w 356122"/>
                <a:gd name="connsiteY9" fmla="*/ 268428 h 505464"/>
                <a:gd name="connsiteX10" fmla="*/ 29328 w 356122"/>
                <a:gd name="connsiteY10" fmla="*/ 188300 h 505464"/>
                <a:gd name="connsiteX11" fmla="*/ 86098 w 356122"/>
                <a:gd name="connsiteY11" fmla="*/ 70452 h 505464"/>
                <a:gd name="connsiteX12" fmla="*/ 128898 w 356122"/>
                <a:gd name="connsiteY12" fmla="*/ 0 h 50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6122" h="505464">
                  <a:moveTo>
                    <a:pt x="128898" y="0"/>
                  </a:moveTo>
                  <a:lnTo>
                    <a:pt x="137886" y="5460"/>
                  </a:lnTo>
                  <a:cubicBezTo>
                    <a:pt x="209608" y="53914"/>
                    <a:pt x="276417" y="109089"/>
                    <a:pt x="337409" y="170081"/>
                  </a:cubicBezTo>
                  <a:lnTo>
                    <a:pt x="356122" y="190671"/>
                  </a:lnTo>
                  <a:lnTo>
                    <a:pt x="344168" y="210348"/>
                  </a:lnTo>
                  <a:cubicBezTo>
                    <a:pt x="295460" y="300011"/>
                    <a:pt x="259376" y="397527"/>
                    <a:pt x="238303" y="500511"/>
                  </a:cubicBezTo>
                  <a:lnTo>
                    <a:pt x="237547" y="505464"/>
                  </a:lnTo>
                  <a:lnTo>
                    <a:pt x="197948" y="452508"/>
                  </a:lnTo>
                  <a:cubicBezTo>
                    <a:pt x="154961" y="400420"/>
                    <a:pt x="107070" y="352529"/>
                    <a:pt x="54982" y="309542"/>
                  </a:cubicBezTo>
                  <a:lnTo>
                    <a:pt x="0" y="268428"/>
                  </a:lnTo>
                  <a:lnTo>
                    <a:pt x="29328" y="188300"/>
                  </a:lnTo>
                  <a:cubicBezTo>
                    <a:pt x="46382" y="147977"/>
                    <a:pt x="65344" y="108657"/>
                    <a:pt x="86098" y="70452"/>
                  </a:cubicBezTo>
                  <a:lnTo>
                    <a:pt x="12889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1261721-E36F-2AE5-15A9-2D5512AA0DFE}"/>
                </a:ext>
              </a:extLst>
            </p:cNvPr>
            <p:cNvSpPr/>
            <p:nvPr/>
          </p:nvSpPr>
          <p:spPr>
            <a:xfrm>
              <a:off x="4338188" y="3070275"/>
              <a:ext cx="1629225" cy="571751"/>
            </a:xfrm>
            <a:custGeom>
              <a:avLst/>
              <a:gdLst>
                <a:gd name="connsiteX0" fmla="*/ 884447 w 1629225"/>
                <a:gd name="connsiteY0" fmla="*/ 0 h 571751"/>
                <a:gd name="connsiteX1" fmla="*/ 1527057 w 1629225"/>
                <a:gd name="connsiteY1" fmla="*/ 162715 h 571751"/>
                <a:gd name="connsiteX2" fmla="*/ 1629225 w 1629225"/>
                <a:gd name="connsiteY2" fmla="*/ 224784 h 571751"/>
                <a:gd name="connsiteX3" fmla="*/ 1586425 w 1629225"/>
                <a:gd name="connsiteY3" fmla="*/ 295236 h 571751"/>
                <a:gd name="connsiteX4" fmla="*/ 1529655 w 1629225"/>
                <a:gd name="connsiteY4" fmla="*/ 413084 h 571751"/>
                <a:gd name="connsiteX5" fmla="*/ 1500327 w 1629225"/>
                <a:gd name="connsiteY5" fmla="*/ 493212 h 571751"/>
                <a:gd name="connsiteX6" fmla="*/ 1474118 w 1629225"/>
                <a:gd name="connsiteY6" fmla="*/ 473613 h 571751"/>
                <a:gd name="connsiteX7" fmla="*/ 884447 w 1629225"/>
                <a:gd name="connsiteY7" fmla="*/ 293493 h 571751"/>
                <a:gd name="connsiteX8" fmla="*/ 213585 w 1629225"/>
                <a:gd name="connsiteY8" fmla="*/ 534326 h 571751"/>
                <a:gd name="connsiteX9" fmla="*/ 172407 w 1629225"/>
                <a:gd name="connsiteY9" fmla="*/ 571751 h 571751"/>
                <a:gd name="connsiteX10" fmla="*/ 114940 w 1629225"/>
                <a:gd name="connsiteY10" fmla="*/ 477157 h 571751"/>
                <a:gd name="connsiteX11" fmla="*/ 37331 w 1629225"/>
                <a:gd name="connsiteY11" fmla="*/ 373372 h 571751"/>
                <a:gd name="connsiteX12" fmla="*/ 0 w 1629225"/>
                <a:gd name="connsiteY12" fmla="*/ 332298 h 571751"/>
                <a:gd name="connsiteX13" fmla="*/ 26896 w 1629225"/>
                <a:gd name="connsiteY13" fmla="*/ 307853 h 571751"/>
                <a:gd name="connsiteX14" fmla="*/ 884447 w 1629225"/>
                <a:gd name="connsiteY14" fmla="*/ 0 h 571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9225" h="571751">
                  <a:moveTo>
                    <a:pt x="884447" y="0"/>
                  </a:moveTo>
                  <a:cubicBezTo>
                    <a:pt x="1117123" y="0"/>
                    <a:pt x="1336033" y="58944"/>
                    <a:pt x="1527057" y="162715"/>
                  </a:cubicBezTo>
                  <a:lnTo>
                    <a:pt x="1629225" y="224784"/>
                  </a:lnTo>
                  <a:lnTo>
                    <a:pt x="1586425" y="295236"/>
                  </a:lnTo>
                  <a:cubicBezTo>
                    <a:pt x="1565671" y="333441"/>
                    <a:pt x="1546709" y="372761"/>
                    <a:pt x="1529655" y="413084"/>
                  </a:cubicBezTo>
                  <a:lnTo>
                    <a:pt x="1500327" y="493212"/>
                  </a:lnTo>
                  <a:lnTo>
                    <a:pt x="1474118" y="473613"/>
                  </a:lnTo>
                  <a:cubicBezTo>
                    <a:pt x="1305793" y="359895"/>
                    <a:pt x="1102874" y="293493"/>
                    <a:pt x="884447" y="293493"/>
                  </a:cubicBezTo>
                  <a:cubicBezTo>
                    <a:pt x="629615" y="293493"/>
                    <a:pt x="395892" y="383873"/>
                    <a:pt x="213585" y="534326"/>
                  </a:cubicBezTo>
                  <a:lnTo>
                    <a:pt x="172407" y="571751"/>
                  </a:lnTo>
                  <a:lnTo>
                    <a:pt x="114940" y="477157"/>
                  </a:lnTo>
                  <a:cubicBezTo>
                    <a:pt x="90713" y="441296"/>
                    <a:pt x="64806" y="406663"/>
                    <a:pt x="37331" y="373372"/>
                  </a:cubicBezTo>
                  <a:lnTo>
                    <a:pt x="0" y="332298"/>
                  </a:lnTo>
                  <a:lnTo>
                    <a:pt x="26896" y="307853"/>
                  </a:lnTo>
                  <a:cubicBezTo>
                    <a:pt x="259936" y="115531"/>
                    <a:pt x="558700" y="0"/>
                    <a:pt x="88444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3D8E338-38E4-CF68-AF07-184D4D625D61}"/>
                </a:ext>
              </a:extLst>
            </p:cNvPr>
            <p:cNvSpPr/>
            <p:nvPr/>
          </p:nvSpPr>
          <p:spPr>
            <a:xfrm>
              <a:off x="6076062" y="3485730"/>
              <a:ext cx="494727" cy="1377333"/>
            </a:xfrm>
            <a:custGeom>
              <a:avLst/>
              <a:gdLst>
                <a:gd name="connsiteX0" fmla="*/ 118575 w 494727"/>
                <a:gd name="connsiteY0" fmla="*/ 0 h 1377333"/>
                <a:gd name="connsiteX1" fmla="*/ 186874 w 494727"/>
                <a:gd name="connsiteY1" fmla="*/ 75148 h 1377333"/>
                <a:gd name="connsiteX2" fmla="*/ 494727 w 494727"/>
                <a:gd name="connsiteY2" fmla="*/ 932699 h 1377333"/>
                <a:gd name="connsiteX3" fmla="*/ 434117 w 494727"/>
                <a:gd name="connsiteY3" fmla="*/ 1333599 h 1377333"/>
                <a:gd name="connsiteX4" fmla="*/ 418109 w 494727"/>
                <a:gd name="connsiteY4" fmla="*/ 1377333 h 1377333"/>
                <a:gd name="connsiteX5" fmla="*/ 363128 w 494727"/>
                <a:gd name="connsiteY5" fmla="*/ 1336219 h 1377333"/>
                <a:gd name="connsiteX6" fmla="*/ 220162 w 494727"/>
                <a:gd name="connsiteY6" fmla="*/ 1193253 h 1377333"/>
                <a:gd name="connsiteX7" fmla="*/ 180563 w 494727"/>
                <a:gd name="connsiteY7" fmla="*/ 1140298 h 1377333"/>
                <a:gd name="connsiteX8" fmla="*/ 195789 w 494727"/>
                <a:gd name="connsiteY8" fmla="*/ 1040532 h 1377333"/>
                <a:gd name="connsiteX9" fmla="*/ 201234 w 494727"/>
                <a:gd name="connsiteY9" fmla="*/ 932699 h 1377333"/>
                <a:gd name="connsiteX10" fmla="*/ 21114 w 494727"/>
                <a:gd name="connsiteY10" fmla="*/ 343028 h 1377333"/>
                <a:gd name="connsiteX11" fmla="*/ 0 w 494727"/>
                <a:gd name="connsiteY11" fmla="*/ 314793 h 1377333"/>
                <a:gd name="connsiteX12" fmla="*/ 756 w 494727"/>
                <a:gd name="connsiteY12" fmla="*/ 309840 h 1377333"/>
                <a:gd name="connsiteX13" fmla="*/ 106621 w 494727"/>
                <a:gd name="connsiteY13" fmla="*/ 19677 h 1377333"/>
                <a:gd name="connsiteX14" fmla="*/ 118575 w 494727"/>
                <a:gd name="connsiteY14" fmla="*/ 0 h 137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4727" h="1377333">
                  <a:moveTo>
                    <a:pt x="118575" y="0"/>
                  </a:moveTo>
                  <a:lnTo>
                    <a:pt x="186874" y="75148"/>
                  </a:lnTo>
                  <a:cubicBezTo>
                    <a:pt x="379196" y="308188"/>
                    <a:pt x="494727" y="606952"/>
                    <a:pt x="494727" y="932699"/>
                  </a:cubicBezTo>
                  <a:cubicBezTo>
                    <a:pt x="494727" y="1072305"/>
                    <a:pt x="473507" y="1206955"/>
                    <a:pt x="434117" y="1333599"/>
                  </a:cubicBezTo>
                  <a:lnTo>
                    <a:pt x="418109" y="1377333"/>
                  </a:lnTo>
                  <a:lnTo>
                    <a:pt x="363128" y="1336219"/>
                  </a:lnTo>
                  <a:cubicBezTo>
                    <a:pt x="311040" y="1293232"/>
                    <a:pt x="263149" y="1245341"/>
                    <a:pt x="220162" y="1193253"/>
                  </a:cubicBezTo>
                  <a:lnTo>
                    <a:pt x="180563" y="1140298"/>
                  </a:lnTo>
                  <a:lnTo>
                    <a:pt x="195789" y="1040532"/>
                  </a:lnTo>
                  <a:cubicBezTo>
                    <a:pt x="199389" y="1005077"/>
                    <a:pt x="201234" y="969104"/>
                    <a:pt x="201234" y="932699"/>
                  </a:cubicBezTo>
                  <a:cubicBezTo>
                    <a:pt x="201234" y="714272"/>
                    <a:pt x="134832" y="511353"/>
                    <a:pt x="21114" y="343028"/>
                  </a:cubicBezTo>
                  <a:lnTo>
                    <a:pt x="0" y="314793"/>
                  </a:lnTo>
                  <a:lnTo>
                    <a:pt x="756" y="309840"/>
                  </a:lnTo>
                  <a:cubicBezTo>
                    <a:pt x="21829" y="206856"/>
                    <a:pt x="57913" y="109340"/>
                    <a:pt x="106621" y="19677"/>
                  </a:cubicBezTo>
                  <a:lnTo>
                    <a:pt x="11857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D1E919-80CC-10BF-9BA7-B974DF920056}"/>
                </a:ext>
              </a:extLst>
            </p:cNvPr>
            <p:cNvSpPr/>
            <p:nvPr/>
          </p:nvSpPr>
          <p:spPr>
            <a:xfrm>
              <a:off x="3874481" y="3619076"/>
              <a:ext cx="433825" cy="1458524"/>
            </a:xfrm>
            <a:custGeom>
              <a:avLst/>
              <a:gdLst>
                <a:gd name="connsiteX0" fmla="*/ 264332 w 433825"/>
                <a:gd name="connsiteY0" fmla="*/ 0 h 1458524"/>
                <a:gd name="connsiteX1" fmla="*/ 274565 w 433825"/>
                <a:gd name="connsiteY1" fmla="*/ 11259 h 1458524"/>
                <a:gd name="connsiteX2" fmla="*/ 432517 w 433825"/>
                <a:gd name="connsiteY2" fmla="*/ 271599 h 1458524"/>
                <a:gd name="connsiteX3" fmla="*/ 433825 w 433825"/>
                <a:gd name="connsiteY3" fmla="*/ 275173 h 1458524"/>
                <a:gd name="connsiteX4" fmla="*/ 420785 w 433825"/>
                <a:gd name="connsiteY4" fmla="*/ 296638 h 1458524"/>
                <a:gd name="connsiteX5" fmla="*/ 293493 w 433825"/>
                <a:gd name="connsiteY5" fmla="*/ 799352 h 1458524"/>
                <a:gd name="connsiteX6" fmla="*/ 340908 w 433825"/>
                <a:gd name="connsiteY6" fmla="*/ 1112976 h 1458524"/>
                <a:gd name="connsiteX7" fmla="*/ 375066 w 433825"/>
                <a:gd name="connsiteY7" fmla="*/ 1206300 h 1458524"/>
                <a:gd name="connsiteX8" fmla="*/ 335278 w 433825"/>
                <a:gd name="connsiteY8" fmla="*/ 1271792 h 1458524"/>
                <a:gd name="connsiteX9" fmla="*/ 206495 w 433825"/>
                <a:gd name="connsiteY9" fmla="*/ 1427879 h 1458524"/>
                <a:gd name="connsiteX10" fmla="*/ 172777 w 433825"/>
                <a:gd name="connsiteY10" fmla="*/ 1458524 h 1458524"/>
                <a:gd name="connsiteX11" fmla="*/ 162715 w 433825"/>
                <a:gd name="connsiteY11" fmla="*/ 1441962 h 1458524"/>
                <a:gd name="connsiteX12" fmla="*/ 0 w 433825"/>
                <a:gd name="connsiteY12" fmla="*/ 799352 h 1458524"/>
                <a:gd name="connsiteX13" fmla="*/ 230244 w 433825"/>
                <a:gd name="connsiteY13" fmla="*/ 45586 h 1458524"/>
                <a:gd name="connsiteX14" fmla="*/ 264332 w 433825"/>
                <a:gd name="connsiteY14" fmla="*/ 0 h 145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825" h="1458524">
                  <a:moveTo>
                    <a:pt x="264332" y="0"/>
                  </a:moveTo>
                  <a:lnTo>
                    <a:pt x="274565" y="11259"/>
                  </a:lnTo>
                  <a:cubicBezTo>
                    <a:pt x="339045" y="89391"/>
                    <a:pt x="392491" y="176966"/>
                    <a:pt x="432517" y="271599"/>
                  </a:cubicBezTo>
                  <a:lnTo>
                    <a:pt x="433825" y="275173"/>
                  </a:lnTo>
                  <a:lnTo>
                    <a:pt x="420785" y="296638"/>
                  </a:lnTo>
                  <a:cubicBezTo>
                    <a:pt x="339605" y="446077"/>
                    <a:pt x="293493" y="617329"/>
                    <a:pt x="293493" y="799352"/>
                  </a:cubicBezTo>
                  <a:cubicBezTo>
                    <a:pt x="293493" y="908566"/>
                    <a:pt x="310093" y="1013902"/>
                    <a:pt x="340908" y="1112976"/>
                  </a:cubicBezTo>
                  <a:lnTo>
                    <a:pt x="375066" y="1206300"/>
                  </a:lnTo>
                  <a:lnTo>
                    <a:pt x="335278" y="1271792"/>
                  </a:lnTo>
                  <a:cubicBezTo>
                    <a:pt x="297372" y="1327900"/>
                    <a:pt x="254209" y="1380165"/>
                    <a:pt x="206495" y="1427879"/>
                  </a:cubicBezTo>
                  <a:lnTo>
                    <a:pt x="172777" y="1458524"/>
                  </a:lnTo>
                  <a:lnTo>
                    <a:pt x="162715" y="1441962"/>
                  </a:lnTo>
                  <a:cubicBezTo>
                    <a:pt x="58944" y="1250938"/>
                    <a:pt x="0" y="1032029"/>
                    <a:pt x="0" y="799352"/>
                  </a:cubicBezTo>
                  <a:cubicBezTo>
                    <a:pt x="0" y="520140"/>
                    <a:pt x="84880" y="260753"/>
                    <a:pt x="230244" y="45586"/>
                  </a:cubicBezTo>
                  <a:lnTo>
                    <a:pt x="264332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4632BAE-213C-FEA4-1C1B-D469590FE8AA}"/>
                </a:ext>
              </a:extLst>
            </p:cNvPr>
            <p:cNvSpPr/>
            <p:nvPr/>
          </p:nvSpPr>
          <p:spPr>
            <a:xfrm>
              <a:off x="4219664" y="4940820"/>
              <a:ext cx="2145608" cy="825763"/>
            </a:xfrm>
            <a:custGeom>
              <a:avLst/>
              <a:gdLst>
                <a:gd name="connsiteX0" fmla="*/ 1918385 w 2145608"/>
                <a:gd name="connsiteY0" fmla="*/ 0 h 825763"/>
                <a:gd name="connsiteX1" fmla="*/ 1937098 w 2145608"/>
                <a:gd name="connsiteY1" fmla="*/ 20590 h 825763"/>
                <a:gd name="connsiteX2" fmla="*/ 2136621 w 2145608"/>
                <a:gd name="connsiteY2" fmla="*/ 185211 h 825763"/>
                <a:gd name="connsiteX3" fmla="*/ 2145608 w 2145608"/>
                <a:gd name="connsiteY3" fmla="*/ 190671 h 825763"/>
                <a:gd name="connsiteX4" fmla="*/ 2120880 w 2145608"/>
                <a:gd name="connsiteY4" fmla="*/ 231375 h 825763"/>
                <a:gd name="connsiteX5" fmla="*/ 1002970 w 2145608"/>
                <a:gd name="connsiteY5" fmla="*/ 825763 h 825763"/>
                <a:gd name="connsiteX6" fmla="*/ 49681 w 2145608"/>
                <a:gd name="connsiteY6" fmla="*/ 430898 h 825763"/>
                <a:gd name="connsiteX7" fmla="*/ 0 w 2145608"/>
                <a:gd name="connsiteY7" fmla="*/ 376235 h 825763"/>
                <a:gd name="connsiteX8" fmla="*/ 68842 w 2145608"/>
                <a:gd name="connsiteY8" fmla="*/ 313667 h 825763"/>
                <a:gd name="connsiteX9" fmla="*/ 155854 w 2145608"/>
                <a:gd name="connsiteY9" fmla="*/ 217929 h 825763"/>
                <a:gd name="connsiteX10" fmla="*/ 199374 w 2145608"/>
                <a:gd name="connsiteY10" fmla="*/ 159730 h 825763"/>
                <a:gd name="connsiteX11" fmla="*/ 257212 w 2145608"/>
                <a:gd name="connsiteY11" fmla="*/ 223367 h 825763"/>
                <a:gd name="connsiteX12" fmla="*/ 1002970 w 2145608"/>
                <a:gd name="connsiteY12" fmla="*/ 532270 h 825763"/>
                <a:gd name="connsiteX13" fmla="*/ 1877511 w 2145608"/>
                <a:gd name="connsiteY13" fmla="*/ 67280 h 825763"/>
                <a:gd name="connsiteX14" fmla="*/ 1918385 w 2145608"/>
                <a:gd name="connsiteY14" fmla="*/ 0 h 825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45608" h="825763">
                  <a:moveTo>
                    <a:pt x="1918385" y="0"/>
                  </a:moveTo>
                  <a:lnTo>
                    <a:pt x="1937098" y="20590"/>
                  </a:lnTo>
                  <a:cubicBezTo>
                    <a:pt x="1998090" y="81582"/>
                    <a:pt x="2064899" y="136757"/>
                    <a:pt x="2136621" y="185211"/>
                  </a:cubicBezTo>
                  <a:lnTo>
                    <a:pt x="2145608" y="190671"/>
                  </a:lnTo>
                  <a:lnTo>
                    <a:pt x="2120880" y="231375"/>
                  </a:lnTo>
                  <a:cubicBezTo>
                    <a:pt x="1878607" y="589986"/>
                    <a:pt x="1468323" y="825763"/>
                    <a:pt x="1002970" y="825763"/>
                  </a:cubicBezTo>
                  <a:cubicBezTo>
                    <a:pt x="630687" y="825763"/>
                    <a:pt x="293649" y="674866"/>
                    <a:pt x="49681" y="430898"/>
                  </a:cubicBezTo>
                  <a:lnTo>
                    <a:pt x="0" y="376235"/>
                  </a:lnTo>
                  <a:lnTo>
                    <a:pt x="68842" y="313667"/>
                  </a:lnTo>
                  <a:cubicBezTo>
                    <a:pt x="99338" y="283171"/>
                    <a:pt x="128379" y="251221"/>
                    <a:pt x="155854" y="217929"/>
                  </a:cubicBezTo>
                  <a:lnTo>
                    <a:pt x="199374" y="159730"/>
                  </a:lnTo>
                  <a:lnTo>
                    <a:pt x="257212" y="223367"/>
                  </a:lnTo>
                  <a:cubicBezTo>
                    <a:pt x="448068" y="414223"/>
                    <a:pt x="711733" y="532270"/>
                    <a:pt x="1002970" y="532270"/>
                  </a:cubicBezTo>
                  <a:cubicBezTo>
                    <a:pt x="1367015" y="532270"/>
                    <a:pt x="1687981" y="347822"/>
                    <a:pt x="1877511" y="67280"/>
                  </a:cubicBezTo>
                  <a:lnTo>
                    <a:pt x="1918385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702B56A-E9E1-73C9-36CB-BEDB9BC18BD7}"/>
              </a:ext>
            </a:extLst>
          </p:cNvPr>
          <p:cNvSpPr txBox="1"/>
          <p:nvPr/>
        </p:nvSpPr>
        <p:spPr>
          <a:xfrm>
            <a:off x="952175" y="234464"/>
            <a:ext cx="10381434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Stencil" panose="040409050D0802020404" pitchFamily="82" charset="0"/>
                <a:ea typeface="ADLaM Display" panose="02010000000000000000" pitchFamily="2" charset="0"/>
                <a:cs typeface="ADLaM Display" panose="02010000000000000000" pitchFamily="2" charset="0"/>
              </a:rPr>
              <a:t>Maze Runner</a:t>
            </a:r>
            <a:endParaRPr lang="en-US" sz="5400" dirty="0">
              <a:latin typeface="Stencil" panose="040409050D0802020404" pitchFamily="8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4101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638</Words>
  <Application>Microsoft Office PowerPoint</Application>
  <PresentationFormat>Widescreen</PresentationFormat>
  <Paragraphs>200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ADLaM Display</vt:lpstr>
      <vt:lpstr>Arial</vt:lpstr>
      <vt:lpstr>Calibri</vt:lpstr>
      <vt:lpstr>Calibri Light</vt:lpstr>
      <vt:lpstr>Courier New</vt:lpstr>
      <vt:lpstr>Stencil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Mohamed Emad</dc:creator>
  <cp:lastModifiedBy>Mohamed 320230165</cp:lastModifiedBy>
  <cp:revision>7</cp:revision>
  <dcterms:created xsi:type="dcterms:W3CDTF">2025-07-23T00:59:00Z</dcterms:created>
  <dcterms:modified xsi:type="dcterms:W3CDTF">2025-12-29T10:53:43Z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53D98EA922644B478A13410A32A3BB50_13</vt:lpwstr>
  </property>
  <property fmtid="{D5CDD505-2E9C-101B-9397-08002B2CF9AE}" pid="3" name="KSOProductBuildVer">
    <vt:lpwstr>2052-12.1.0.21915</vt:lpwstr>
  </property>
</Properties>
</file>

<file path=docProps/thumbnail.jpeg>
</file>